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6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682" r:id="rId2"/>
    <p:sldMasterId id="2147483699" r:id="rId3"/>
    <p:sldMasterId id="2147483737" r:id="rId4"/>
    <p:sldMasterId id="2147483752" r:id="rId5"/>
    <p:sldMasterId id="2147483769" r:id="rId6"/>
  </p:sldMasterIdLst>
  <p:notesMasterIdLst>
    <p:notesMasterId r:id="rId86"/>
  </p:notesMasterIdLst>
  <p:sldIdLst>
    <p:sldId id="263" r:id="rId7"/>
    <p:sldId id="264" r:id="rId8"/>
    <p:sldId id="265" r:id="rId9"/>
    <p:sldId id="266" r:id="rId10"/>
    <p:sldId id="256" r:id="rId11"/>
    <p:sldId id="258" r:id="rId12"/>
    <p:sldId id="259" r:id="rId13"/>
    <p:sldId id="267" r:id="rId14"/>
    <p:sldId id="268" r:id="rId15"/>
    <p:sldId id="271" r:id="rId16"/>
    <p:sldId id="272" r:id="rId17"/>
    <p:sldId id="273" r:id="rId18"/>
    <p:sldId id="269" r:id="rId19"/>
    <p:sldId id="274" r:id="rId20"/>
    <p:sldId id="275" r:id="rId21"/>
    <p:sldId id="276" r:id="rId22"/>
    <p:sldId id="277" r:id="rId23"/>
    <p:sldId id="270" r:id="rId24"/>
    <p:sldId id="278" r:id="rId25"/>
    <p:sldId id="279" r:id="rId26"/>
    <p:sldId id="260" r:id="rId27"/>
    <p:sldId id="284" r:id="rId28"/>
    <p:sldId id="280" r:id="rId29"/>
    <p:sldId id="289" r:id="rId30"/>
    <p:sldId id="288" r:id="rId31"/>
    <p:sldId id="285" r:id="rId32"/>
    <p:sldId id="290" r:id="rId33"/>
    <p:sldId id="291" r:id="rId34"/>
    <p:sldId id="336" r:id="rId35"/>
    <p:sldId id="337" r:id="rId36"/>
    <p:sldId id="286" r:id="rId37"/>
    <p:sldId id="335" r:id="rId38"/>
    <p:sldId id="292" r:id="rId39"/>
    <p:sldId id="293" r:id="rId40"/>
    <p:sldId id="294" r:id="rId41"/>
    <p:sldId id="287" r:id="rId42"/>
    <p:sldId id="295" r:id="rId43"/>
    <p:sldId id="296" r:id="rId44"/>
    <p:sldId id="297" r:id="rId45"/>
    <p:sldId id="298" r:id="rId46"/>
    <p:sldId id="346" r:id="rId47"/>
    <p:sldId id="350" r:id="rId48"/>
    <p:sldId id="261" r:id="rId49"/>
    <p:sldId id="300" r:id="rId50"/>
    <p:sldId id="317" r:id="rId51"/>
    <p:sldId id="321" r:id="rId52"/>
    <p:sldId id="322" r:id="rId53"/>
    <p:sldId id="323" r:id="rId54"/>
    <p:sldId id="318" r:id="rId55"/>
    <p:sldId id="324" r:id="rId56"/>
    <p:sldId id="325" r:id="rId57"/>
    <p:sldId id="326" r:id="rId58"/>
    <p:sldId id="327" r:id="rId59"/>
    <p:sldId id="319" r:id="rId60"/>
    <p:sldId id="328" r:id="rId61"/>
    <p:sldId id="329" r:id="rId62"/>
    <p:sldId id="330" r:id="rId63"/>
    <p:sldId id="332" r:id="rId64"/>
    <p:sldId id="320" r:id="rId65"/>
    <p:sldId id="333" r:id="rId66"/>
    <p:sldId id="334" r:id="rId67"/>
    <p:sldId id="340" r:id="rId68"/>
    <p:sldId id="341" r:id="rId69"/>
    <p:sldId id="338" r:id="rId70"/>
    <p:sldId id="342" r:id="rId71"/>
    <p:sldId id="262" r:id="rId72"/>
    <p:sldId id="299" r:id="rId73"/>
    <p:sldId id="301" r:id="rId74"/>
    <p:sldId id="305" r:id="rId75"/>
    <p:sldId id="306" r:id="rId76"/>
    <p:sldId id="302" r:id="rId77"/>
    <p:sldId id="307" r:id="rId78"/>
    <p:sldId id="310" r:id="rId79"/>
    <p:sldId id="303" r:id="rId80"/>
    <p:sldId id="347" r:id="rId81"/>
    <p:sldId id="345" r:id="rId82"/>
    <p:sldId id="348" r:id="rId83"/>
    <p:sldId id="304" r:id="rId84"/>
    <p:sldId id="349" r:id="rId8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mbria Math" panose="02040503050406030204" pitchFamily="18" charset="0"/>
      <p:regular r:id="rId91"/>
    </p:embeddedFont>
    <p:embeddedFont>
      <p:font typeface="Roboto Black" panose="020B0604020202020204" charset="0"/>
      <p:bold r:id="rId92"/>
      <p:boldItalic r:id="rId93"/>
    </p:embeddedFont>
    <p:embeddedFont>
      <p:font typeface="Roboto Light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54">
          <p15:clr>
            <a:srgbClr val="9AA0A6"/>
          </p15:clr>
        </p15:guide>
        <p15:guide id="4" orient="horz" pos="340">
          <p15:clr>
            <a:srgbClr val="9AA0A6"/>
          </p15:clr>
        </p15:guide>
        <p15:guide id="5" orient="horz" pos="2900">
          <p15:clr>
            <a:srgbClr val="9AA0A6"/>
          </p15:clr>
        </p15:guide>
        <p15:guide id="6" pos="5306">
          <p15:clr>
            <a:srgbClr val="9AA0A6"/>
          </p15:clr>
        </p15:guide>
        <p15:guide id="7" pos="1497">
          <p15:clr>
            <a:srgbClr val="9AA0A6"/>
          </p15:clr>
        </p15:guide>
        <p15:guide id="8" pos="4263">
          <p15:clr>
            <a:srgbClr val="9AA0A6"/>
          </p15:clr>
        </p15:guide>
        <p15:guide id="9" orient="horz" pos="867">
          <p15:clr>
            <a:srgbClr val="9AA0A6"/>
          </p15:clr>
        </p15:guide>
        <p15:guide id="10" orient="horz" pos="23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BE421-FC31-4AB8-9C46-3E2E701686D1}" v="120" dt="2020-11-05T15:24:00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7" autoAdjust="0"/>
    <p:restoredTop sz="83371" autoAdjust="0"/>
  </p:normalViewPr>
  <p:slideViewPr>
    <p:cSldViewPr snapToGrid="0">
      <p:cViewPr varScale="1">
        <p:scale>
          <a:sx n="131" d="100"/>
          <a:sy n="131" d="100"/>
        </p:scale>
        <p:origin x="300" y="120"/>
      </p:cViewPr>
      <p:guideLst>
        <p:guide orient="horz" pos="1620"/>
        <p:guide pos="2880"/>
        <p:guide pos="454"/>
        <p:guide orient="horz" pos="340"/>
        <p:guide orient="horz" pos="2900"/>
        <p:guide pos="5306"/>
        <p:guide pos="1497"/>
        <p:guide pos="4263"/>
        <p:guide orient="horz" pos="867"/>
        <p:guide orient="horz" pos="2373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font" Target="fonts/font3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font" Target="fonts/font1.fntdata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font" Target="fonts/font7.fntdata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ie Guillaume" userId="0b127b5d76a21510" providerId="LiveId" clId="{F08BE421-FC31-4AB8-9C46-3E2E701686D1}"/>
    <pc:docChg chg="undo custSel delSld modSld">
      <pc:chgData name="Zacharie Guillaume" userId="0b127b5d76a21510" providerId="LiveId" clId="{F08BE421-FC31-4AB8-9C46-3E2E701686D1}" dt="2020-11-05T19:41:47.607" v="49" actId="20577"/>
      <pc:docMkLst>
        <pc:docMk/>
      </pc:docMkLst>
      <pc:sldChg chg="addSp delSp modSp">
        <pc:chgData name="Zacharie Guillaume" userId="0b127b5d76a21510" providerId="LiveId" clId="{F08BE421-FC31-4AB8-9C46-3E2E701686D1}" dt="2020-11-05T14:27:59.683" v="26" actId="14100"/>
        <pc:sldMkLst>
          <pc:docMk/>
          <pc:sldMk cId="3146170776" sldId="305"/>
        </pc:sldMkLst>
        <pc:spChg chg="add del mod">
          <ac:chgData name="Zacharie Guillaume" userId="0b127b5d76a21510" providerId="LiveId" clId="{F08BE421-FC31-4AB8-9C46-3E2E701686D1}" dt="2020-11-05T14:27:42.157" v="24" actId="478"/>
          <ac:spMkLst>
            <pc:docMk/>
            <pc:sldMk cId="3146170776" sldId="305"/>
            <ac:spMk id="7" creationId="{958052D7-3CF8-4C36-8A10-6CEC478ECB70}"/>
          </ac:spMkLst>
        </pc:spChg>
        <pc:spChg chg="add mod">
          <ac:chgData name="Zacharie Guillaume" userId="0b127b5d76a21510" providerId="LiveId" clId="{F08BE421-FC31-4AB8-9C46-3E2E701686D1}" dt="2020-11-05T14:27:59.683" v="26" actId="14100"/>
          <ac:spMkLst>
            <pc:docMk/>
            <pc:sldMk cId="3146170776" sldId="305"/>
            <ac:spMk id="12" creationId="{0908BAC7-7D18-4CF1-A3F5-C81CC5046D6F}"/>
          </ac:spMkLst>
        </pc:spChg>
        <pc:spChg chg="add">
          <ac:chgData name="Zacharie Guillaume" userId="0b127b5d76a21510" providerId="LiveId" clId="{F08BE421-FC31-4AB8-9C46-3E2E701686D1}" dt="2020-11-05T14:27:55.703" v="25"/>
          <ac:spMkLst>
            <pc:docMk/>
            <pc:sldMk cId="3146170776" sldId="305"/>
            <ac:spMk id="13" creationId="{42DFDBA3-D42C-42BF-ACAF-BC259A2A1610}"/>
          </ac:spMkLst>
        </pc:spChg>
        <pc:picChg chg="add">
          <ac:chgData name="Zacharie Guillaume" userId="0b127b5d76a21510" providerId="LiveId" clId="{F08BE421-FC31-4AB8-9C46-3E2E701686D1}" dt="2020-11-05T14:27:55.703" v="25"/>
          <ac:picMkLst>
            <pc:docMk/>
            <pc:sldMk cId="3146170776" sldId="305"/>
            <ac:picMk id="9" creationId="{48C30E2E-7447-47C2-80A5-5308ACF9272D}"/>
          </ac:picMkLst>
        </pc:picChg>
        <pc:picChg chg="del">
          <ac:chgData name="Zacharie Guillaume" userId="0b127b5d76a21510" providerId="LiveId" clId="{F08BE421-FC31-4AB8-9C46-3E2E701686D1}" dt="2020-11-05T14:27:38.952" v="23" actId="478"/>
          <ac:picMkLst>
            <pc:docMk/>
            <pc:sldMk cId="3146170776" sldId="305"/>
            <ac:picMk id="10" creationId="{F206E28D-4175-4BDD-8D06-4BD6122BCC74}"/>
          </ac:picMkLst>
        </pc:picChg>
        <pc:picChg chg="add">
          <ac:chgData name="Zacharie Guillaume" userId="0b127b5d76a21510" providerId="LiveId" clId="{F08BE421-FC31-4AB8-9C46-3E2E701686D1}" dt="2020-11-05T14:27:55.703" v="25"/>
          <ac:picMkLst>
            <pc:docMk/>
            <pc:sldMk cId="3146170776" sldId="305"/>
            <ac:picMk id="11" creationId="{EEEC83DA-5753-4A7A-A77F-5BB88895068F}"/>
          </ac:picMkLst>
        </pc:picChg>
      </pc:sldChg>
      <pc:sldChg chg="addSp modSp">
        <pc:chgData name="Zacharie Guillaume" userId="0b127b5d76a21510" providerId="LiveId" clId="{F08BE421-FC31-4AB8-9C46-3E2E701686D1}" dt="2020-11-05T14:26:58.352" v="22" actId="207"/>
        <pc:sldMkLst>
          <pc:docMk/>
          <pc:sldMk cId="363515523" sldId="306"/>
        </pc:sldMkLst>
        <pc:spChg chg="add mod">
          <ac:chgData name="Zacharie Guillaume" userId="0b127b5d76a21510" providerId="LiveId" clId="{F08BE421-FC31-4AB8-9C46-3E2E701686D1}" dt="2020-11-05T14:26:06.013" v="19" actId="1076"/>
          <ac:spMkLst>
            <pc:docMk/>
            <pc:sldMk cId="363515523" sldId="306"/>
            <ac:spMk id="4" creationId="{22DFBD49-ABD2-4DE5-8C4B-7415685A2221}"/>
          </ac:spMkLst>
        </pc:spChg>
        <pc:spChg chg="add mod">
          <ac:chgData name="Zacharie Guillaume" userId="0b127b5d76a21510" providerId="LiveId" clId="{F08BE421-FC31-4AB8-9C46-3E2E701686D1}" dt="2020-11-05T14:25:51.282" v="16" actId="14100"/>
          <ac:spMkLst>
            <pc:docMk/>
            <pc:sldMk cId="363515523" sldId="306"/>
            <ac:spMk id="9" creationId="{BCC60A71-D4AB-4981-A48E-562570D0D060}"/>
          </ac:spMkLst>
        </pc:spChg>
        <pc:picChg chg="mod modCrop">
          <ac:chgData name="Zacharie Guillaume" userId="0b127b5d76a21510" providerId="LiveId" clId="{F08BE421-FC31-4AB8-9C46-3E2E701686D1}" dt="2020-11-05T14:26:58.352" v="22" actId="207"/>
          <ac:picMkLst>
            <pc:docMk/>
            <pc:sldMk cId="363515523" sldId="306"/>
            <ac:picMk id="13" creationId="{51FA6865-BB5C-4784-BD83-9E64E2490BBF}"/>
          </ac:picMkLst>
        </pc:picChg>
      </pc:sldChg>
      <pc:sldChg chg="addSp delSp modSp delAnim modAnim">
        <pc:chgData name="Zacharie Guillaume" userId="0b127b5d76a21510" providerId="LiveId" clId="{F08BE421-FC31-4AB8-9C46-3E2E701686D1}" dt="2020-11-05T15:24:12.010" v="33" actId="478"/>
        <pc:sldMkLst>
          <pc:docMk/>
          <pc:sldMk cId="395452093" sldId="342"/>
        </pc:sldMkLst>
        <pc:spChg chg="mod">
          <ac:chgData name="Zacharie Guillaume" userId="0b127b5d76a21510" providerId="LiveId" clId="{F08BE421-FC31-4AB8-9C46-3E2E701686D1}" dt="2020-11-05T15:24:02.611" v="29" actId="1076"/>
          <ac:spMkLst>
            <pc:docMk/>
            <pc:sldMk cId="395452093" sldId="342"/>
            <ac:spMk id="7" creationId="{7EA7BE25-A4BC-4AC0-BF88-02F6D4D1D00A}"/>
          </ac:spMkLst>
        </pc:spChg>
        <pc:cxnChg chg="add del mod">
          <ac:chgData name="Zacharie Guillaume" userId="0b127b5d76a21510" providerId="LiveId" clId="{F08BE421-FC31-4AB8-9C46-3E2E701686D1}" dt="2020-11-05T15:24:12.010" v="33" actId="478"/>
          <ac:cxnSpMkLst>
            <pc:docMk/>
            <pc:sldMk cId="395452093" sldId="342"/>
            <ac:cxnSpMk id="20" creationId="{D41B4AB0-ADBC-407C-B2B1-AE4C893B25E5}"/>
          </ac:cxnSpMkLst>
        </pc:cxnChg>
      </pc:sldChg>
      <pc:sldChg chg="modSp">
        <pc:chgData name="Zacharie Guillaume" userId="0b127b5d76a21510" providerId="LiveId" clId="{F08BE421-FC31-4AB8-9C46-3E2E701686D1}" dt="2020-11-05T19:41:47.607" v="49" actId="20577"/>
        <pc:sldMkLst>
          <pc:docMk/>
          <pc:sldMk cId="1502378525" sldId="349"/>
        </pc:sldMkLst>
        <pc:spChg chg="mod">
          <ac:chgData name="Zacharie Guillaume" userId="0b127b5d76a21510" providerId="LiveId" clId="{F08BE421-FC31-4AB8-9C46-3E2E701686D1}" dt="2020-11-05T19:41:47.607" v="49" actId="20577"/>
          <ac:spMkLst>
            <pc:docMk/>
            <pc:sldMk cId="1502378525" sldId="349"/>
            <ac:spMk id="21" creationId="{2EDD93E8-8185-44ED-B8D9-B8D5DAC4D833}"/>
          </ac:spMkLst>
        </pc:spChg>
      </pc:sldChg>
      <pc:sldChg chg="del modNotesTx">
        <pc:chgData name="Zacharie Guillaume" userId="0b127b5d76a21510" providerId="LiveId" clId="{F08BE421-FC31-4AB8-9C46-3E2E701686D1}" dt="2020-11-05T19:41:31.647" v="35" actId="2696"/>
        <pc:sldMkLst>
          <pc:docMk/>
          <pc:sldMk cId="1903431845" sldId="351"/>
        </pc:sldMkLst>
      </pc:sldChg>
    </pc:docChg>
  </pc:docChgLst>
  <pc:docChgLst>
    <pc:chgData name="Zacharie Guillaume" userId="0b127b5d76a21510" providerId="LiveId" clId="{B6BB8E86-41CA-4D12-B74A-408C53FB830F}"/>
    <pc:docChg chg="undo redo custSel addSld delSld modSld sldOrd">
      <pc:chgData name="Zacharie Guillaume" userId="0b127b5d76a21510" providerId="LiveId" clId="{B6BB8E86-41CA-4D12-B74A-408C53FB830F}" dt="2020-11-05T14:23:41.980" v="642" actId="18131"/>
      <pc:docMkLst>
        <pc:docMk/>
      </pc:docMkLst>
      <pc:sldChg chg="addSp delSp modSp">
        <pc:chgData name="Zacharie Guillaume" userId="0b127b5d76a21510" providerId="LiveId" clId="{B6BB8E86-41CA-4D12-B74A-408C53FB830F}" dt="2020-11-05T10:53:55.413" v="298" actId="20577"/>
        <pc:sldMkLst>
          <pc:docMk/>
          <pc:sldMk cId="1054140199" sldId="266"/>
        </pc:sldMkLst>
        <pc:spChg chg="mod">
          <ac:chgData name="Zacharie Guillaume" userId="0b127b5d76a21510" providerId="LiveId" clId="{B6BB8E86-41CA-4D12-B74A-408C53FB830F}" dt="2020-11-05T10:53:55.413" v="298" actId="20577"/>
          <ac:spMkLst>
            <pc:docMk/>
            <pc:sldMk cId="1054140199" sldId="266"/>
            <ac:spMk id="10" creationId="{F221B371-B4E4-41BD-8698-1790421823FB}"/>
          </ac:spMkLst>
        </pc:spChg>
        <pc:spChg chg="add del mod">
          <ac:chgData name="Zacharie Guillaume" userId="0b127b5d76a21510" providerId="LiveId" clId="{B6BB8E86-41CA-4D12-B74A-408C53FB830F}" dt="2020-11-05T10:48:27.687" v="194" actId="1076"/>
          <ac:spMkLst>
            <pc:docMk/>
            <pc:sldMk cId="1054140199" sldId="266"/>
            <ac:spMk id="18" creationId="{2AD2DED1-2F29-41EE-B122-9B8BA9E1856E}"/>
          </ac:spMkLst>
        </pc:spChg>
        <pc:cxnChg chg="add mod">
          <ac:chgData name="Zacharie Guillaume" userId="0b127b5d76a21510" providerId="LiveId" clId="{B6BB8E86-41CA-4D12-B74A-408C53FB830F}" dt="2020-11-05T10:48:32.644" v="196" actId="1076"/>
          <ac:cxnSpMkLst>
            <pc:docMk/>
            <pc:sldMk cId="1054140199" sldId="266"/>
            <ac:cxnSpMk id="32" creationId="{DB6CAD6C-3E28-4B33-846B-A8D27B0927EE}"/>
          </ac:cxnSpMkLst>
        </pc:cxnChg>
        <pc:cxnChg chg="add del mod">
          <ac:chgData name="Zacharie Guillaume" userId="0b127b5d76a21510" providerId="LiveId" clId="{B6BB8E86-41CA-4D12-B74A-408C53FB830F}" dt="2020-11-05T10:47:13.922" v="135" actId="478"/>
          <ac:cxnSpMkLst>
            <pc:docMk/>
            <pc:sldMk cId="1054140199" sldId="266"/>
            <ac:cxnSpMk id="33" creationId="{30A86CAC-A03B-4C01-ABA6-3E27DFBBAA3F}"/>
          </ac:cxnSpMkLst>
        </pc:cxnChg>
        <pc:cxnChg chg="add del mod">
          <ac:chgData name="Zacharie Guillaume" userId="0b127b5d76a21510" providerId="LiveId" clId="{B6BB8E86-41CA-4D12-B74A-408C53FB830F}" dt="2020-11-05T10:47:20.492" v="137" actId="11529"/>
          <ac:cxnSpMkLst>
            <pc:docMk/>
            <pc:sldMk cId="1054140199" sldId="266"/>
            <ac:cxnSpMk id="35" creationId="{378E6665-CE86-4D7D-B56E-43B5AF680D51}"/>
          </ac:cxnSpMkLst>
        </pc:cxnChg>
        <pc:cxnChg chg="add del mod">
          <ac:chgData name="Zacharie Guillaume" userId="0b127b5d76a21510" providerId="LiveId" clId="{B6BB8E86-41CA-4D12-B74A-408C53FB830F}" dt="2020-11-05T10:47:29.202" v="139" actId="11529"/>
          <ac:cxnSpMkLst>
            <pc:docMk/>
            <pc:sldMk cId="1054140199" sldId="266"/>
            <ac:cxnSpMk id="37" creationId="{45948CC9-6FD1-408E-985D-7A23F327E0E5}"/>
          </ac:cxnSpMkLst>
        </pc:cxnChg>
        <pc:cxnChg chg="add del mod">
          <ac:chgData name="Zacharie Guillaume" userId="0b127b5d76a21510" providerId="LiveId" clId="{B6BB8E86-41CA-4D12-B74A-408C53FB830F}" dt="2020-11-05T10:47:39.261" v="143" actId="11529"/>
          <ac:cxnSpMkLst>
            <pc:docMk/>
            <pc:sldMk cId="1054140199" sldId="266"/>
            <ac:cxnSpMk id="39" creationId="{E953463C-E217-410A-ADAE-12CEE6FE9A74}"/>
          </ac:cxnSpMkLst>
        </pc:cxnChg>
        <pc:cxnChg chg="add">
          <ac:chgData name="Zacharie Guillaume" userId="0b127b5d76a21510" providerId="LiveId" clId="{B6BB8E86-41CA-4D12-B74A-408C53FB830F}" dt="2020-11-05T10:48:35.731" v="197"/>
          <ac:cxnSpMkLst>
            <pc:docMk/>
            <pc:sldMk cId="1054140199" sldId="266"/>
            <ac:cxnSpMk id="42" creationId="{04D22774-E6EA-4354-85F9-931FC07CAFCA}"/>
          </ac:cxnSpMkLst>
        </pc:cxnChg>
      </pc:sldChg>
      <pc:sldChg chg="modSp modNotesTx">
        <pc:chgData name="Zacharie Guillaume" userId="0b127b5d76a21510" providerId="LiveId" clId="{B6BB8E86-41CA-4D12-B74A-408C53FB830F}" dt="2020-11-05T12:59:10.148" v="635" actId="20577"/>
        <pc:sldMkLst>
          <pc:docMk/>
          <pc:sldMk cId="867811061" sldId="290"/>
        </pc:sldMkLst>
        <pc:spChg chg="mod">
          <ac:chgData name="Zacharie Guillaume" userId="0b127b5d76a21510" providerId="LiveId" clId="{B6BB8E86-41CA-4D12-B74A-408C53FB830F}" dt="2020-11-05T12:59:10.148" v="635" actId="20577"/>
          <ac:spMkLst>
            <pc:docMk/>
            <pc:sldMk cId="867811061" sldId="290"/>
            <ac:spMk id="3" creationId="{7A9404A6-D81C-4B2D-86C6-DF99F6FBDB79}"/>
          </ac:spMkLst>
        </pc:spChg>
      </pc:sldChg>
      <pc:sldChg chg="ord">
        <pc:chgData name="Zacharie Guillaume" userId="0b127b5d76a21510" providerId="LiveId" clId="{B6BB8E86-41CA-4D12-B74A-408C53FB830F}" dt="2020-11-05T13:45:14.466" v="636"/>
        <pc:sldMkLst>
          <pc:docMk/>
          <pc:sldMk cId="873941306" sldId="292"/>
        </pc:sldMkLst>
      </pc:sldChg>
      <pc:sldChg chg="addSp delSp modSp">
        <pc:chgData name="Zacharie Guillaume" userId="0b127b5d76a21510" providerId="LiveId" clId="{B6BB8E86-41CA-4D12-B74A-408C53FB830F}" dt="2020-11-05T14:23:41.980" v="642" actId="18131"/>
        <pc:sldMkLst>
          <pc:docMk/>
          <pc:sldMk cId="363515523" sldId="306"/>
        </pc:sldMkLst>
        <pc:spChg chg="add del mod">
          <ac:chgData name="Zacharie Guillaume" userId="0b127b5d76a21510" providerId="LiveId" clId="{B6BB8E86-41CA-4D12-B74A-408C53FB830F}" dt="2020-11-05T14:23:35.400" v="641"/>
          <ac:spMkLst>
            <pc:docMk/>
            <pc:sldMk cId="363515523" sldId="306"/>
            <ac:spMk id="11" creationId="{7EF32721-8DB9-4AE1-9F53-32D4EFCCCB09}"/>
          </ac:spMkLst>
        </pc:spChg>
        <pc:picChg chg="del">
          <ac:chgData name="Zacharie Guillaume" userId="0b127b5d76a21510" providerId="LiveId" clId="{B6BB8E86-41CA-4D12-B74A-408C53FB830F}" dt="2020-11-05T14:19:53.387" v="640" actId="478"/>
          <ac:picMkLst>
            <pc:docMk/>
            <pc:sldMk cId="363515523" sldId="306"/>
            <ac:picMk id="9" creationId="{4B6D0576-F311-46F9-AB98-505BB1242252}"/>
          </ac:picMkLst>
        </pc:picChg>
        <pc:picChg chg="add mod modCrop">
          <ac:chgData name="Zacharie Guillaume" userId="0b127b5d76a21510" providerId="LiveId" clId="{B6BB8E86-41CA-4D12-B74A-408C53FB830F}" dt="2020-11-05T14:23:41.980" v="642" actId="18131"/>
          <ac:picMkLst>
            <pc:docMk/>
            <pc:sldMk cId="363515523" sldId="306"/>
            <ac:picMk id="13" creationId="{51FA6865-BB5C-4784-BD83-9E64E2490BBF}"/>
          </ac:picMkLst>
        </pc:picChg>
      </pc:sldChg>
      <pc:sldChg chg="addSp delSp modSp">
        <pc:chgData name="Zacharie Guillaume" userId="0b127b5d76a21510" providerId="LiveId" clId="{B6BB8E86-41CA-4D12-B74A-408C53FB830F}" dt="2020-11-05T08:27:47.898" v="11" actId="18131"/>
        <pc:sldMkLst>
          <pc:docMk/>
          <pc:sldMk cId="1781758478" sldId="307"/>
        </pc:sldMkLst>
        <pc:spChg chg="del">
          <ac:chgData name="Zacharie Guillaume" userId="0b127b5d76a21510" providerId="LiveId" clId="{B6BB8E86-41CA-4D12-B74A-408C53FB830F}" dt="2020-11-05T08:27:28.497" v="4"/>
          <ac:spMkLst>
            <pc:docMk/>
            <pc:sldMk cId="1781758478" sldId="307"/>
            <ac:spMk id="7" creationId="{7EA7BE25-A4BC-4AC0-BF88-02F6D4D1D00A}"/>
          </ac:spMkLst>
        </pc:spChg>
        <pc:picChg chg="add mod modCrop">
          <ac:chgData name="Zacharie Guillaume" userId="0b127b5d76a21510" providerId="LiveId" clId="{B6BB8E86-41CA-4D12-B74A-408C53FB830F}" dt="2020-11-05T08:27:47.898" v="11" actId="18131"/>
          <ac:picMkLst>
            <pc:docMk/>
            <pc:sldMk cId="1781758478" sldId="307"/>
            <ac:picMk id="8" creationId="{BFBA94EC-A346-4ED9-9527-8C7C04FD6291}"/>
          </ac:picMkLst>
        </pc:picChg>
      </pc:sldChg>
      <pc:sldChg chg="del">
        <pc:chgData name="Zacharie Guillaume" userId="0b127b5d76a21510" providerId="LiveId" clId="{B6BB8E86-41CA-4D12-B74A-408C53FB830F}" dt="2020-11-05T12:05:09.905" v="338" actId="2696"/>
        <pc:sldMkLst>
          <pc:docMk/>
          <pc:sldMk cId="2260044693" sldId="308"/>
        </pc:sldMkLst>
      </pc:sldChg>
      <pc:sldChg chg="addSp delSp modSp del">
        <pc:chgData name="Zacharie Guillaume" userId="0b127b5d76a21510" providerId="LiveId" clId="{B6BB8E86-41CA-4D12-B74A-408C53FB830F}" dt="2020-11-05T14:16:22.972" v="639" actId="2696"/>
        <pc:sldMkLst>
          <pc:docMk/>
          <pc:sldMk cId="4257437391" sldId="309"/>
        </pc:sldMkLst>
        <pc:spChg chg="del">
          <ac:chgData name="Zacharie Guillaume" userId="0b127b5d76a21510" providerId="LiveId" clId="{B6BB8E86-41CA-4D12-B74A-408C53FB830F}" dt="2020-11-05T12:30:26.808" v="596"/>
          <ac:spMkLst>
            <pc:docMk/>
            <pc:sldMk cId="4257437391" sldId="309"/>
            <ac:spMk id="7" creationId="{7EA7BE25-A4BC-4AC0-BF88-02F6D4D1D00A}"/>
          </ac:spMkLst>
        </pc:spChg>
        <pc:spChg chg="add mod">
          <ac:chgData name="Zacharie Guillaume" userId="0b127b5d76a21510" providerId="LiveId" clId="{B6BB8E86-41CA-4D12-B74A-408C53FB830F}" dt="2020-11-05T14:15:23.427" v="638" actId="478"/>
          <ac:spMkLst>
            <pc:docMk/>
            <pc:sldMk cId="4257437391" sldId="309"/>
            <ac:spMk id="10" creationId="{36A40007-354D-49BA-9041-5260339AE59B}"/>
          </ac:spMkLst>
        </pc:spChg>
        <pc:picChg chg="add del mod modCrop">
          <ac:chgData name="Zacharie Guillaume" userId="0b127b5d76a21510" providerId="LiveId" clId="{B6BB8E86-41CA-4D12-B74A-408C53FB830F}" dt="2020-11-05T14:15:23.427" v="638" actId="478"/>
          <ac:picMkLst>
            <pc:docMk/>
            <pc:sldMk cId="4257437391" sldId="309"/>
            <ac:picMk id="8" creationId="{7CFF4D95-7D02-4805-9B9F-695ABB939FDC}"/>
          </ac:picMkLst>
        </pc:picChg>
      </pc:sldChg>
      <pc:sldChg chg="addSp delSp modSp">
        <pc:chgData name="Zacharie Guillaume" userId="0b127b5d76a21510" providerId="LiveId" clId="{B6BB8E86-41CA-4D12-B74A-408C53FB830F}" dt="2020-11-05T12:26:29.347" v="595" actId="27614"/>
        <pc:sldMkLst>
          <pc:docMk/>
          <pc:sldMk cId="901141360" sldId="310"/>
        </pc:sldMkLst>
        <pc:spChg chg="del">
          <ac:chgData name="Zacharie Guillaume" userId="0b127b5d76a21510" providerId="LiveId" clId="{B6BB8E86-41CA-4D12-B74A-408C53FB830F}" dt="2020-11-05T12:26:26.789" v="594"/>
          <ac:spMkLst>
            <pc:docMk/>
            <pc:sldMk cId="901141360" sldId="310"/>
            <ac:spMk id="7" creationId="{7EA7BE25-A4BC-4AC0-BF88-02F6D4D1D00A}"/>
          </ac:spMkLst>
        </pc:spChg>
        <pc:picChg chg="add mod">
          <ac:chgData name="Zacharie Guillaume" userId="0b127b5d76a21510" providerId="LiveId" clId="{B6BB8E86-41CA-4D12-B74A-408C53FB830F}" dt="2020-11-05T12:26:29.347" v="595" actId="27614"/>
          <ac:picMkLst>
            <pc:docMk/>
            <pc:sldMk cId="901141360" sldId="310"/>
            <ac:picMk id="9" creationId="{2D384876-7B3E-4642-91B5-096D5A08502C}"/>
          </ac:picMkLst>
        </pc:picChg>
      </pc:sldChg>
      <pc:sldChg chg="delSp del">
        <pc:chgData name="Zacharie Guillaume" userId="0b127b5d76a21510" providerId="LiveId" clId="{B6BB8E86-41CA-4D12-B74A-408C53FB830F}" dt="2020-11-05T12:05:21.043" v="340" actId="2696"/>
        <pc:sldMkLst>
          <pc:docMk/>
          <pc:sldMk cId="2295547742" sldId="311"/>
        </pc:sldMkLst>
        <pc:spChg chg="del">
          <ac:chgData name="Zacharie Guillaume" userId="0b127b5d76a21510" providerId="LiveId" clId="{B6BB8E86-41CA-4D12-B74A-408C53FB830F}" dt="2020-11-05T12:05:19.073" v="339" actId="478"/>
          <ac:spMkLst>
            <pc:docMk/>
            <pc:sldMk cId="2295547742" sldId="311"/>
            <ac:spMk id="7" creationId="{7EA7BE25-A4BC-4AC0-BF88-02F6D4D1D00A}"/>
          </ac:spMkLst>
        </pc:spChg>
      </pc:sldChg>
      <pc:sldChg chg="modSp del ord">
        <pc:chgData name="Zacharie Guillaume" userId="0b127b5d76a21510" providerId="LiveId" clId="{B6BB8E86-41CA-4D12-B74A-408C53FB830F}" dt="2020-11-05T12:05:29.468" v="342" actId="2696"/>
        <pc:sldMkLst>
          <pc:docMk/>
          <pc:sldMk cId="2841836741" sldId="313"/>
        </pc:sldMkLst>
        <pc:spChg chg="mod">
          <ac:chgData name="Zacharie Guillaume" userId="0b127b5d76a21510" providerId="LiveId" clId="{B6BB8E86-41CA-4D12-B74A-408C53FB830F}" dt="2020-11-05T12:04:45.803" v="337" actId="20577"/>
          <ac:spMkLst>
            <pc:docMk/>
            <pc:sldMk cId="2841836741" sldId="313"/>
            <ac:spMk id="3" creationId="{7A9404A6-D81C-4B2D-86C6-DF99F6FBDB79}"/>
          </ac:spMkLst>
        </pc:spChg>
      </pc:sldChg>
      <pc:sldChg chg="modSp">
        <pc:chgData name="Zacharie Guillaume" userId="0b127b5d76a21510" providerId="LiveId" clId="{B6BB8E86-41CA-4D12-B74A-408C53FB830F}" dt="2020-11-05T14:12:48.369" v="637" actId="1076"/>
        <pc:sldMkLst>
          <pc:docMk/>
          <pc:sldMk cId="896765154" sldId="323"/>
        </pc:sldMkLst>
        <pc:spChg chg="mod">
          <ac:chgData name="Zacharie Guillaume" userId="0b127b5d76a21510" providerId="LiveId" clId="{B6BB8E86-41CA-4D12-B74A-408C53FB830F}" dt="2020-11-05T14:12:48.369" v="637" actId="1076"/>
          <ac:spMkLst>
            <pc:docMk/>
            <pc:sldMk cId="896765154" sldId="323"/>
            <ac:spMk id="4" creationId="{E2322478-A848-488C-87A6-FAC1C60C8610}"/>
          </ac:spMkLst>
        </pc:spChg>
      </pc:sldChg>
      <pc:sldChg chg="addSp delSp modSp">
        <pc:chgData name="Zacharie Guillaume" userId="0b127b5d76a21510" providerId="LiveId" clId="{B6BB8E86-41CA-4D12-B74A-408C53FB830F}" dt="2020-11-05T08:26:34.891" v="3" actId="207"/>
        <pc:sldMkLst>
          <pc:docMk/>
          <pc:sldMk cId="1013391254" sldId="333"/>
        </pc:sldMkLst>
        <pc:spChg chg="del">
          <ac:chgData name="Zacharie Guillaume" userId="0b127b5d76a21510" providerId="LiveId" clId="{B6BB8E86-41CA-4D12-B74A-408C53FB830F}" dt="2020-11-05T08:26:23.687" v="0"/>
          <ac:spMkLst>
            <pc:docMk/>
            <pc:sldMk cId="1013391254" sldId="333"/>
            <ac:spMk id="7" creationId="{7EA7BE25-A4BC-4AC0-BF88-02F6D4D1D00A}"/>
          </ac:spMkLst>
        </pc:spChg>
        <pc:picChg chg="add mod modCrop">
          <ac:chgData name="Zacharie Guillaume" userId="0b127b5d76a21510" providerId="LiveId" clId="{B6BB8E86-41CA-4D12-B74A-408C53FB830F}" dt="2020-11-05T08:26:34.891" v="3" actId="207"/>
          <ac:picMkLst>
            <pc:docMk/>
            <pc:sldMk cId="1013391254" sldId="333"/>
            <ac:picMk id="8" creationId="{C0609919-67C6-44F1-8ADB-C7539221BD67}"/>
          </ac:picMkLst>
        </pc:picChg>
      </pc:sldChg>
      <pc:sldChg chg="modNotesTx">
        <pc:chgData name="Zacharie Guillaume" userId="0b127b5d76a21510" providerId="LiveId" clId="{B6BB8E86-41CA-4D12-B74A-408C53FB830F}" dt="2020-11-05T08:53:00.356" v="31" actId="20577"/>
        <pc:sldMkLst>
          <pc:docMk/>
          <pc:sldMk cId="4132174522" sldId="336"/>
        </pc:sldMkLst>
      </pc:sldChg>
      <pc:sldChg chg="modSp del">
        <pc:chgData name="Zacharie Guillaume" userId="0b127b5d76a21510" providerId="LiveId" clId="{B6BB8E86-41CA-4D12-B74A-408C53FB830F}" dt="2020-11-05T12:05:26.322" v="341" actId="2696"/>
        <pc:sldMkLst>
          <pc:docMk/>
          <pc:sldMk cId="3460985433" sldId="343"/>
        </pc:sldMkLst>
        <pc:spChg chg="mod">
          <ac:chgData name="Zacharie Guillaume" userId="0b127b5d76a21510" providerId="LiveId" clId="{B6BB8E86-41CA-4D12-B74A-408C53FB830F}" dt="2020-11-05T12:03:39.822" v="300" actId="20577"/>
          <ac:spMkLst>
            <pc:docMk/>
            <pc:sldMk cId="3460985433" sldId="343"/>
            <ac:spMk id="3" creationId="{7A9404A6-D81C-4B2D-86C6-DF99F6FBDB79}"/>
          </ac:spMkLst>
        </pc:spChg>
      </pc:sldChg>
      <pc:sldChg chg="del">
        <pc:chgData name="Zacharie Guillaume" userId="0b127b5d76a21510" providerId="LiveId" clId="{B6BB8E86-41CA-4D12-B74A-408C53FB830F}" dt="2020-11-05T12:05:42.333" v="343" actId="2696"/>
        <pc:sldMkLst>
          <pc:docMk/>
          <pc:sldMk cId="1545340006" sldId="344"/>
        </pc:sldMkLst>
      </pc:sldChg>
      <pc:sldChg chg="addSp delSp modSp modAnim">
        <pc:chgData name="Zacharie Guillaume" userId="0b127b5d76a21510" providerId="LiveId" clId="{B6BB8E86-41CA-4D12-B74A-408C53FB830F}" dt="2020-11-05T12:11:27.768" v="414"/>
        <pc:sldMkLst>
          <pc:docMk/>
          <pc:sldMk cId="702287416" sldId="345"/>
        </pc:sldMkLst>
        <pc:spChg chg="mod">
          <ac:chgData name="Zacharie Guillaume" userId="0b127b5d76a21510" providerId="LiveId" clId="{B6BB8E86-41CA-4D12-B74A-408C53FB830F}" dt="2020-11-05T12:10:46.139" v="405" actId="1076"/>
          <ac:spMkLst>
            <pc:docMk/>
            <pc:sldMk cId="702287416" sldId="345"/>
            <ac:spMk id="7" creationId="{7EA7BE25-A4BC-4AC0-BF88-02F6D4D1D00A}"/>
          </ac:spMkLst>
        </pc:spChg>
        <pc:spChg chg="add del">
          <ac:chgData name="Zacharie Guillaume" userId="0b127b5d76a21510" providerId="LiveId" clId="{B6BB8E86-41CA-4D12-B74A-408C53FB830F}" dt="2020-11-05T12:07:53.100" v="372"/>
          <ac:spMkLst>
            <pc:docMk/>
            <pc:sldMk cId="702287416" sldId="345"/>
            <ac:spMk id="8" creationId="{B96D7FA0-3511-40A8-AB23-EE3358F8AF87}"/>
          </ac:spMkLst>
        </pc:spChg>
        <pc:spChg chg="add del">
          <ac:chgData name="Zacharie Guillaume" userId="0b127b5d76a21510" providerId="LiveId" clId="{B6BB8E86-41CA-4D12-B74A-408C53FB830F}" dt="2020-11-05T12:07:53.100" v="372"/>
          <ac:spMkLst>
            <pc:docMk/>
            <pc:sldMk cId="702287416" sldId="345"/>
            <ac:spMk id="12" creationId="{DDE3E610-A92E-48A7-9677-C2C3D62707E3}"/>
          </ac:spMkLst>
        </pc:spChg>
        <pc:spChg chg="add">
          <ac:chgData name="Zacharie Guillaume" userId="0b127b5d76a21510" providerId="LiveId" clId="{B6BB8E86-41CA-4D12-B74A-408C53FB830F}" dt="2020-11-05T12:08:17.857" v="373"/>
          <ac:spMkLst>
            <pc:docMk/>
            <pc:sldMk cId="702287416" sldId="345"/>
            <ac:spMk id="13" creationId="{1FB45D29-B114-46C9-B8E7-0B000C11FA9B}"/>
          </ac:spMkLst>
        </pc:spChg>
        <pc:spChg chg="add ord">
          <ac:chgData name="Zacharie Guillaume" userId="0b127b5d76a21510" providerId="LiveId" clId="{B6BB8E86-41CA-4D12-B74A-408C53FB830F}" dt="2020-11-05T12:09:59.788" v="397" actId="166"/>
          <ac:spMkLst>
            <pc:docMk/>
            <pc:sldMk cId="702287416" sldId="345"/>
            <ac:spMk id="15" creationId="{6C97EC65-6144-4D74-B97D-17A4A62A8CB4}"/>
          </ac:spMkLst>
        </pc:spChg>
        <pc:spChg chg="add ord">
          <ac:chgData name="Zacharie Guillaume" userId="0b127b5d76a21510" providerId="LiveId" clId="{B6BB8E86-41CA-4D12-B74A-408C53FB830F}" dt="2020-11-05T12:09:34.917" v="392" actId="166"/>
          <ac:spMkLst>
            <pc:docMk/>
            <pc:sldMk cId="702287416" sldId="345"/>
            <ac:spMk id="17" creationId="{0559C25A-2636-4F45-980D-6E0656C15B15}"/>
          </ac:spMkLst>
        </pc:spChg>
        <pc:spChg chg="add ord">
          <ac:chgData name="Zacharie Guillaume" userId="0b127b5d76a21510" providerId="LiveId" clId="{B6BB8E86-41CA-4D12-B74A-408C53FB830F}" dt="2020-11-05T12:09:59.788" v="397" actId="166"/>
          <ac:spMkLst>
            <pc:docMk/>
            <pc:sldMk cId="702287416" sldId="345"/>
            <ac:spMk id="18" creationId="{D62A86D6-8561-4F07-80A0-F60C00F57BBA}"/>
          </ac:spMkLst>
        </pc:spChg>
        <pc:spChg chg="add ord">
          <ac:chgData name="Zacharie Guillaume" userId="0b127b5d76a21510" providerId="LiveId" clId="{B6BB8E86-41CA-4D12-B74A-408C53FB830F}" dt="2020-11-05T12:09:34.917" v="392" actId="166"/>
          <ac:spMkLst>
            <pc:docMk/>
            <pc:sldMk cId="702287416" sldId="345"/>
            <ac:spMk id="19" creationId="{0D7C9E58-5A17-4145-A9CF-CDB5C848954B}"/>
          </ac:spMkLst>
        </pc:spChg>
        <pc:spChg chg="add">
          <ac:chgData name="Zacharie Guillaume" userId="0b127b5d76a21510" providerId="LiveId" clId="{B6BB8E86-41CA-4D12-B74A-408C53FB830F}" dt="2020-11-05T12:08:17.857" v="373"/>
          <ac:spMkLst>
            <pc:docMk/>
            <pc:sldMk cId="702287416" sldId="345"/>
            <ac:spMk id="20" creationId="{D39A035B-0444-490C-B864-EE9E220537DA}"/>
          </ac:spMkLst>
        </pc:spChg>
        <pc:grpChg chg="add mod">
          <ac:chgData name="Zacharie Guillaume" userId="0b127b5d76a21510" providerId="LiveId" clId="{B6BB8E86-41CA-4D12-B74A-408C53FB830F}" dt="2020-11-05T12:11:20.825" v="413" actId="1076"/>
          <ac:grpSpMkLst>
            <pc:docMk/>
            <pc:sldMk cId="702287416" sldId="345"/>
            <ac:grpSpMk id="29" creationId="{A396166A-9DC7-4C8D-9A18-D689865F2E15}"/>
          </ac:grpSpMkLst>
        </pc:grpChg>
        <pc:cxnChg chg="add del">
          <ac:chgData name="Zacharie Guillaume" userId="0b127b5d76a21510" providerId="LiveId" clId="{B6BB8E86-41CA-4D12-B74A-408C53FB830F}" dt="2020-11-05T12:07:53.100" v="372"/>
          <ac:cxnSpMkLst>
            <pc:docMk/>
            <pc:sldMk cId="702287416" sldId="345"/>
            <ac:cxnSpMk id="9" creationId="{E1912BDD-CBBB-4275-8E8A-32AC218914F1}"/>
          </ac:cxnSpMkLst>
        </pc:cxnChg>
        <pc:cxnChg chg="add del">
          <ac:chgData name="Zacharie Guillaume" userId="0b127b5d76a21510" providerId="LiveId" clId="{B6BB8E86-41CA-4D12-B74A-408C53FB830F}" dt="2020-11-05T12:07:53.100" v="372"/>
          <ac:cxnSpMkLst>
            <pc:docMk/>
            <pc:sldMk cId="702287416" sldId="345"/>
            <ac:cxnSpMk id="10" creationId="{6C6156ED-C755-4D52-A814-32FDFB2EC9A6}"/>
          </ac:cxnSpMkLst>
        </pc:cxnChg>
        <pc:cxnChg chg="add del">
          <ac:chgData name="Zacharie Guillaume" userId="0b127b5d76a21510" providerId="LiveId" clId="{B6BB8E86-41CA-4D12-B74A-408C53FB830F}" dt="2020-11-05T12:07:53.100" v="372"/>
          <ac:cxnSpMkLst>
            <pc:docMk/>
            <pc:sldMk cId="702287416" sldId="345"/>
            <ac:cxnSpMk id="11" creationId="{78EFF22D-758C-467E-B696-FD8F25168127}"/>
          </ac:cxnSpMkLst>
        </pc:cxnChg>
        <pc:cxnChg chg="add mod">
          <ac:chgData name="Zacharie Guillaume" userId="0b127b5d76a21510" providerId="LiveId" clId="{B6BB8E86-41CA-4D12-B74A-408C53FB830F}" dt="2020-11-05T12:10:34.854" v="402" actId="14100"/>
          <ac:cxnSpMkLst>
            <pc:docMk/>
            <pc:sldMk cId="702287416" sldId="345"/>
            <ac:cxnSpMk id="14" creationId="{70509DC9-26FE-4C27-9E06-54C726DAF6BC}"/>
          </ac:cxnSpMkLst>
        </pc:cxnChg>
        <pc:cxnChg chg="add">
          <ac:chgData name="Zacharie Guillaume" userId="0b127b5d76a21510" providerId="LiveId" clId="{B6BB8E86-41CA-4D12-B74A-408C53FB830F}" dt="2020-11-05T12:08:17.857" v="373"/>
          <ac:cxnSpMkLst>
            <pc:docMk/>
            <pc:sldMk cId="702287416" sldId="345"/>
            <ac:cxnSpMk id="16" creationId="{D944EAA3-DE77-4AD2-85A8-71194FD48419}"/>
          </ac:cxnSpMkLst>
        </pc:cxnChg>
        <pc:cxnChg chg="add mod ord">
          <ac:chgData name="Zacharie Guillaume" userId="0b127b5d76a21510" providerId="LiveId" clId="{B6BB8E86-41CA-4D12-B74A-408C53FB830F}" dt="2020-11-05T12:09:28.265" v="391" actId="171"/>
          <ac:cxnSpMkLst>
            <pc:docMk/>
            <pc:sldMk cId="702287416" sldId="345"/>
            <ac:cxnSpMk id="21" creationId="{84E07A1D-CF29-44DD-949B-02D249E59D74}"/>
          </ac:cxnSpMkLst>
        </pc:cxnChg>
        <pc:cxnChg chg="add mod">
          <ac:chgData name="Zacharie Guillaume" userId="0b127b5d76a21510" providerId="LiveId" clId="{B6BB8E86-41CA-4D12-B74A-408C53FB830F}" dt="2020-11-05T12:09:47.669" v="395" actId="1076"/>
          <ac:cxnSpMkLst>
            <pc:docMk/>
            <pc:sldMk cId="702287416" sldId="345"/>
            <ac:cxnSpMk id="23" creationId="{2322CDE8-119E-4488-8D8C-981CB7ED71E2}"/>
          </ac:cxnSpMkLst>
        </pc:cxnChg>
        <pc:cxnChg chg="add del mod">
          <ac:chgData name="Zacharie Guillaume" userId="0b127b5d76a21510" providerId="LiveId" clId="{B6BB8E86-41CA-4D12-B74A-408C53FB830F}" dt="2020-11-05T12:10:50.916" v="406" actId="478"/>
          <ac:cxnSpMkLst>
            <pc:docMk/>
            <pc:sldMk cId="702287416" sldId="345"/>
            <ac:cxnSpMk id="26" creationId="{48FE6FE6-A3FF-4242-8B2C-DCC1BA66739C}"/>
          </ac:cxnSpMkLst>
        </pc:cxnChg>
        <pc:cxnChg chg="add mod">
          <ac:chgData name="Zacharie Guillaume" userId="0b127b5d76a21510" providerId="LiveId" clId="{B6BB8E86-41CA-4D12-B74A-408C53FB830F}" dt="2020-11-05T12:10:38.741" v="403" actId="14100"/>
          <ac:cxnSpMkLst>
            <pc:docMk/>
            <pc:sldMk cId="702287416" sldId="345"/>
            <ac:cxnSpMk id="27" creationId="{3FF47C7D-3AF7-4CE1-BDE5-38C9A5BC2E18}"/>
          </ac:cxnSpMkLst>
        </pc:cxnChg>
        <pc:cxnChg chg="add mod">
          <ac:chgData name="Zacharie Guillaume" userId="0b127b5d76a21510" providerId="LiveId" clId="{B6BB8E86-41CA-4D12-B74A-408C53FB830F}" dt="2020-11-05T12:11:09.609" v="409" actId="1582"/>
          <ac:cxnSpMkLst>
            <pc:docMk/>
            <pc:sldMk cId="702287416" sldId="345"/>
            <ac:cxnSpMk id="28" creationId="{5FD0773E-7A26-4A4E-924D-7F2508572DCD}"/>
          </ac:cxnSpMkLst>
        </pc:cxnChg>
      </pc:sldChg>
      <pc:sldChg chg="addSp delSp modSp add">
        <pc:chgData name="Zacharie Guillaume" userId="0b127b5d76a21510" providerId="LiveId" clId="{B6BB8E86-41CA-4D12-B74A-408C53FB830F}" dt="2020-11-05T09:26:16.134" v="132" actId="20577"/>
        <pc:sldMkLst>
          <pc:docMk/>
          <pc:sldMk cId="2910535953" sldId="346"/>
        </pc:sldMkLst>
        <pc:spChg chg="del">
          <ac:chgData name="Zacharie Guillaume" userId="0b127b5d76a21510" providerId="LiveId" clId="{B6BB8E86-41CA-4D12-B74A-408C53FB830F}" dt="2020-11-05T09:23:23.066" v="33"/>
          <ac:spMkLst>
            <pc:docMk/>
            <pc:sldMk cId="2910535953" sldId="346"/>
            <ac:spMk id="2" creationId="{FA250740-43AC-4AE5-9D30-600862B18570}"/>
          </ac:spMkLst>
        </pc:spChg>
        <pc:spChg chg="add mod">
          <ac:chgData name="Zacharie Guillaume" userId="0b127b5d76a21510" providerId="LiveId" clId="{B6BB8E86-41CA-4D12-B74A-408C53FB830F}" dt="2020-11-05T09:24:22.595" v="59" actId="20577"/>
          <ac:spMkLst>
            <pc:docMk/>
            <pc:sldMk cId="2910535953" sldId="346"/>
            <ac:spMk id="3" creationId="{7891C6B4-0CBE-445B-A937-77D4261C10FA}"/>
          </ac:spMkLst>
        </pc:spChg>
        <pc:spChg chg="add mod">
          <ac:chgData name="Zacharie Guillaume" userId="0b127b5d76a21510" providerId="LiveId" clId="{B6BB8E86-41CA-4D12-B74A-408C53FB830F}" dt="2020-11-05T09:26:16.134" v="132" actId="20577"/>
          <ac:spMkLst>
            <pc:docMk/>
            <pc:sldMk cId="2910535953" sldId="346"/>
            <ac:spMk id="4" creationId="{2C8AA000-B08F-4023-B614-34C1915C4DB9}"/>
          </ac:spMkLst>
        </pc:spChg>
        <pc:spChg chg="add mod">
          <ac:chgData name="Zacharie Guillaume" userId="0b127b5d76a21510" providerId="LiveId" clId="{B6BB8E86-41CA-4D12-B74A-408C53FB830F}" dt="2020-11-05T09:23:42.632" v="37" actId="20577"/>
          <ac:spMkLst>
            <pc:docMk/>
            <pc:sldMk cId="2910535953" sldId="346"/>
            <ac:spMk id="5" creationId="{64F2938F-93A2-431E-8640-B245BDA3D0BB}"/>
          </ac:spMkLst>
        </pc:spChg>
        <pc:spChg chg="add del mod">
          <ac:chgData name="Zacharie Guillaume" userId="0b127b5d76a21510" providerId="LiveId" clId="{B6BB8E86-41CA-4D12-B74A-408C53FB830F}" dt="2020-11-05T09:25:36.853" v="60"/>
          <ac:spMkLst>
            <pc:docMk/>
            <pc:sldMk cId="2910535953" sldId="346"/>
            <ac:spMk id="6" creationId="{F9ACB187-11E1-41C2-961A-8D7FDD5AB144}"/>
          </ac:spMkLst>
        </pc:spChg>
        <pc:spChg chg="add mod">
          <ac:chgData name="Zacharie Guillaume" userId="0b127b5d76a21510" providerId="LiveId" clId="{B6BB8E86-41CA-4D12-B74A-408C53FB830F}" dt="2020-11-05T09:23:49.978" v="50" actId="20577"/>
          <ac:spMkLst>
            <pc:docMk/>
            <pc:sldMk cId="2910535953" sldId="346"/>
            <ac:spMk id="7" creationId="{5D5FF6B2-CBD4-4F6B-A984-2EC9E19439FB}"/>
          </ac:spMkLst>
        </pc:spChg>
        <pc:picChg chg="add mod modCrop">
          <ac:chgData name="Zacharie Guillaume" userId="0b127b5d76a21510" providerId="LiveId" clId="{B6BB8E86-41CA-4D12-B74A-408C53FB830F}" dt="2020-11-05T09:25:43.524" v="61" actId="18131"/>
          <ac:picMkLst>
            <pc:docMk/>
            <pc:sldMk cId="2910535953" sldId="346"/>
            <ac:picMk id="9" creationId="{356E0E67-985B-429D-A65B-E8057615FE74}"/>
          </ac:picMkLst>
        </pc:picChg>
      </pc:sldChg>
      <pc:sldChg chg="addSp modSp add ord modAnim">
        <pc:chgData name="Zacharie Guillaume" userId="0b127b5d76a21510" providerId="LiveId" clId="{B6BB8E86-41CA-4D12-B74A-408C53FB830F}" dt="2020-11-05T12:08:37.270" v="380" actId="170"/>
        <pc:sldMkLst>
          <pc:docMk/>
          <pc:sldMk cId="2020718012" sldId="347"/>
        </pc:sldMkLst>
        <pc:spChg chg="mod">
          <ac:chgData name="Zacharie Guillaume" userId="0b127b5d76a21510" providerId="LiveId" clId="{B6BB8E86-41CA-4D12-B74A-408C53FB830F}" dt="2020-11-05T12:05:57.050" v="364" actId="5793"/>
          <ac:spMkLst>
            <pc:docMk/>
            <pc:sldMk cId="2020718012" sldId="347"/>
            <ac:spMk id="3" creationId="{7A9404A6-D81C-4B2D-86C6-DF99F6FBDB79}"/>
          </ac:spMkLst>
        </pc:spChg>
        <pc:spChg chg="mod">
          <ac:chgData name="Zacharie Guillaume" userId="0b127b5d76a21510" providerId="LiveId" clId="{B6BB8E86-41CA-4D12-B74A-408C53FB830F}" dt="2020-11-05T12:06:52.957" v="367" actId="207"/>
          <ac:spMkLst>
            <pc:docMk/>
            <pc:sldMk cId="2020718012" sldId="347"/>
            <ac:spMk id="7" creationId="{7EA7BE25-A4BC-4AC0-BF88-02F6D4D1D00A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12" creationId="{A8C5E417-467F-47F0-ABAE-9139FC947D57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16" creationId="{D41CFBCE-8D03-493D-9F80-625C6C9F9AD0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17" creationId="{299C4553-7541-4989-9F1A-A49A434F8433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18" creationId="{606C615A-76F9-41DF-AE90-F5A87F6ED4D6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19" creationId="{3814D284-9BED-4152-AF1D-F08E5656A339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21" creationId="{1D548961-0A38-45B3-9897-1B1BFE1750C5}"/>
          </ac:spMkLst>
        </pc:spChg>
        <pc:spChg chg="add">
          <ac:chgData name="Zacharie Guillaume" userId="0b127b5d76a21510" providerId="LiveId" clId="{B6BB8E86-41CA-4D12-B74A-408C53FB830F}" dt="2020-11-05T12:06:54.468" v="368"/>
          <ac:spMkLst>
            <pc:docMk/>
            <pc:sldMk cId="2020718012" sldId="347"/>
            <ac:spMk id="22" creationId="{E5443185-EF9B-41AC-B86D-CE562B638686}"/>
          </ac:spMkLst>
        </pc:spChg>
        <pc:spChg chg="add ord">
          <ac:chgData name="Zacharie Guillaume" userId="0b127b5d76a21510" providerId="LiveId" clId="{B6BB8E86-41CA-4D12-B74A-408C53FB830F}" dt="2020-11-05T12:08:37.270" v="380" actId="170"/>
          <ac:spMkLst>
            <pc:docMk/>
            <pc:sldMk cId="2020718012" sldId="347"/>
            <ac:spMk id="23" creationId="{AFD0DA01-6489-41E4-8179-64A27B9DE80A}"/>
          </ac:spMkLst>
        </pc:sp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8" creationId="{60576EC8-BCF6-41EE-8E44-77D0E6DE87B5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9" creationId="{D657D525-C0E6-420C-A643-31AD348CCB9F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10" creationId="{ECC59684-0570-4DD1-9664-9347E74CE6FE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11" creationId="{BFAD7A5D-B04C-4F37-BFF3-A998E8953EB6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13" creationId="{061A95C7-BDC9-477C-B22F-4D59D7DB5613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14" creationId="{CE4F4465-2394-4B54-8556-02E4659E9D51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15" creationId="{81467CD3-F186-4F5D-9EAD-317B6700F457}"/>
          </ac:cxnSpMkLst>
        </pc:cxnChg>
        <pc:cxnChg chg="add">
          <ac:chgData name="Zacharie Guillaume" userId="0b127b5d76a21510" providerId="LiveId" clId="{B6BB8E86-41CA-4D12-B74A-408C53FB830F}" dt="2020-11-05T12:06:54.468" v="368"/>
          <ac:cxnSpMkLst>
            <pc:docMk/>
            <pc:sldMk cId="2020718012" sldId="347"/>
            <ac:cxnSpMk id="20" creationId="{A1445A18-7F9A-46B8-B648-C50FB82A11B1}"/>
          </ac:cxnSpMkLst>
        </pc:cxnChg>
      </pc:sldChg>
      <pc:sldChg chg="addSp delSp modSp add modTransition modAnim">
        <pc:chgData name="Zacharie Guillaume" userId="0b127b5d76a21510" providerId="LiveId" clId="{B6BB8E86-41CA-4D12-B74A-408C53FB830F}" dt="2020-11-05T12:13:13.999" v="429"/>
        <pc:sldMkLst>
          <pc:docMk/>
          <pc:sldMk cId="1749057357" sldId="348"/>
        </pc:sldMkLst>
        <pc:grpChg chg="mod">
          <ac:chgData name="Zacharie Guillaume" userId="0b127b5d76a21510" providerId="LiveId" clId="{B6BB8E86-41CA-4D12-B74A-408C53FB830F}" dt="2020-11-05T12:11:52.058" v="419" actId="1076"/>
          <ac:grpSpMkLst>
            <pc:docMk/>
            <pc:sldMk cId="1749057357" sldId="348"/>
            <ac:grpSpMk id="29" creationId="{A396166A-9DC7-4C8D-9A18-D689865F2E15}"/>
          </ac:grpSpMkLst>
        </pc:grpChg>
        <pc:cxnChg chg="add del mod">
          <ac:chgData name="Zacharie Guillaume" userId="0b127b5d76a21510" providerId="LiveId" clId="{B6BB8E86-41CA-4D12-B74A-408C53FB830F}" dt="2020-11-05T12:12:12.243" v="421" actId="11529"/>
          <ac:cxnSpMkLst>
            <pc:docMk/>
            <pc:sldMk cId="1749057357" sldId="348"/>
            <ac:cxnSpMk id="8" creationId="{9B9CDCEC-B69A-45DD-BD51-B0534183C92E}"/>
          </ac:cxnSpMkLst>
        </pc:cxnChg>
        <pc:cxnChg chg="add mod">
          <ac:chgData name="Zacharie Guillaume" userId="0b127b5d76a21510" providerId="LiveId" clId="{B6BB8E86-41CA-4D12-B74A-408C53FB830F}" dt="2020-11-05T12:12:33.725" v="424" actId="1582"/>
          <ac:cxnSpMkLst>
            <pc:docMk/>
            <pc:sldMk cId="1749057357" sldId="348"/>
            <ac:cxnSpMk id="10" creationId="{554AFC99-4480-47C0-8574-C0D83C3F4594}"/>
          </ac:cxnSpMkLst>
        </pc:cxnChg>
        <pc:cxnChg chg="add mod">
          <ac:chgData name="Zacharie Guillaume" userId="0b127b5d76a21510" providerId="LiveId" clId="{B6BB8E86-41CA-4D12-B74A-408C53FB830F}" dt="2020-11-05T12:12:56.981" v="426" actId="14100"/>
          <ac:cxnSpMkLst>
            <pc:docMk/>
            <pc:sldMk cId="1749057357" sldId="348"/>
            <ac:cxnSpMk id="24" creationId="{8B4B218E-AD48-4562-96E0-49179C9F2B2D}"/>
          </ac:cxnSpMkLst>
        </pc:cxnChg>
      </pc:sldChg>
      <pc:sldChg chg="modSp add">
        <pc:chgData name="Zacharie Guillaume" userId="0b127b5d76a21510" providerId="LiveId" clId="{B6BB8E86-41CA-4D12-B74A-408C53FB830F}" dt="2020-11-05T12:51:00.923" v="612" actId="20577"/>
        <pc:sldMkLst>
          <pc:docMk/>
          <pc:sldMk cId="1502378525" sldId="349"/>
        </pc:sldMkLst>
        <pc:spChg chg="mod">
          <ac:chgData name="Zacharie Guillaume" userId="0b127b5d76a21510" providerId="LiveId" clId="{B6BB8E86-41CA-4D12-B74A-408C53FB830F}" dt="2020-11-05T12:15:15.190" v="555" actId="20577"/>
          <ac:spMkLst>
            <pc:docMk/>
            <pc:sldMk cId="1502378525" sldId="349"/>
            <ac:spMk id="21" creationId="{2EDD93E8-8185-44ED-B8D9-B8D5DAC4D833}"/>
          </ac:spMkLst>
        </pc:spChg>
        <pc:spChg chg="mod">
          <ac:chgData name="Zacharie Guillaume" userId="0b127b5d76a21510" providerId="LiveId" clId="{B6BB8E86-41CA-4D12-B74A-408C53FB830F}" dt="2020-11-05T12:50:54.809" v="601" actId="20577"/>
          <ac:spMkLst>
            <pc:docMk/>
            <pc:sldMk cId="1502378525" sldId="349"/>
            <ac:spMk id="23" creationId="{3F09F5F4-FCFF-45E8-B3FA-BFA79C8EE1F2}"/>
          </ac:spMkLst>
        </pc:spChg>
        <pc:spChg chg="mod">
          <ac:chgData name="Zacharie Guillaume" userId="0b127b5d76a21510" providerId="LiveId" clId="{B6BB8E86-41CA-4D12-B74A-408C53FB830F}" dt="2020-11-05T12:51:00.923" v="612" actId="20577"/>
          <ac:spMkLst>
            <pc:docMk/>
            <pc:sldMk cId="1502378525" sldId="349"/>
            <ac:spMk id="25" creationId="{F45BB21B-14EF-4DA9-A1DA-0D584D886120}"/>
          </ac:spMkLst>
        </pc:spChg>
      </pc:sldChg>
      <pc:sldChg chg="addSp delSp modSp add">
        <pc:chgData name="Zacharie Guillaume" userId="0b127b5d76a21510" providerId="LiveId" clId="{B6BB8E86-41CA-4D12-B74A-408C53FB830F}" dt="2020-11-05T12:18:47.725" v="593" actId="20577"/>
        <pc:sldMkLst>
          <pc:docMk/>
          <pc:sldMk cId="3014982484" sldId="350"/>
        </pc:sldMkLst>
        <pc:spChg chg="mod">
          <ac:chgData name="Zacharie Guillaume" userId="0b127b5d76a21510" providerId="LiveId" clId="{B6BB8E86-41CA-4D12-B74A-408C53FB830F}" dt="2020-11-05T12:18:47.725" v="593" actId="20577"/>
          <ac:spMkLst>
            <pc:docMk/>
            <pc:sldMk cId="3014982484" sldId="350"/>
            <ac:spMk id="4" creationId="{2C8AA000-B08F-4023-B614-34C1915C4DB9}"/>
          </ac:spMkLst>
        </pc:spChg>
        <pc:spChg chg="add del mod">
          <ac:chgData name="Zacharie Guillaume" userId="0b127b5d76a21510" providerId="LiveId" clId="{B6BB8E86-41CA-4D12-B74A-408C53FB830F}" dt="2020-11-05T12:17:41.286" v="560" actId="478"/>
          <ac:spMkLst>
            <pc:docMk/>
            <pc:sldMk cId="3014982484" sldId="350"/>
            <ac:spMk id="6" creationId="{E5172262-DE2B-4C4B-B618-AE4FD23E0AC5}"/>
          </ac:spMkLst>
        </pc:spChg>
        <pc:picChg chg="del">
          <ac:chgData name="Zacharie Guillaume" userId="0b127b5d76a21510" providerId="LiveId" clId="{B6BB8E86-41CA-4D12-B74A-408C53FB830F}" dt="2020-11-05T12:17:36.986" v="557" actId="478"/>
          <ac:picMkLst>
            <pc:docMk/>
            <pc:sldMk cId="3014982484" sldId="350"/>
            <ac:picMk id="9" creationId="{356E0E67-985B-429D-A65B-E8057615FE74}"/>
          </ac:picMkLst>
        </pc:picChg>
        <pc:picChg chg="add del">
          <ac:chgData name="Zacharie Guillaume" userId="0b127b5d76a21510" providerId="LiveId" clId="{B6BB8E86-41CA-4D12-B74A-408C53FB830F}" dt="2020-11-05T12:17:39.929" v="559"/>
          <ac:picMkLst>
            <pc:docMk/>
            <pc:sldMk cId="3014982484" sldId="350"/>
            <ac:picMk id="10" creationId="{05014817-2302-4421-BE2F-7ACA0635D224}"/>
          </ac:picMkLst>
        </pc:picChg>
        <pc:picChg chg="add">
          <ac:chgData name="Zacharie Guillaume" userId="0b127b5d76a21510" providerId="LiveId" clId="{B6BB8E86-41CA-4D12-B74A-408C53FB830F}" dt="2020-11-05T12:17:42.232" v="561"/>
          <ac:picMkLst>
            <pc:docMk/>
            <pc:sldMk cId="3014982484" sldId="350"/>
            <ac:picMk id="11" creationId="{130BD2F0-DE87-42BB-8300-5017BC62708D}"/>
          </ac:picMkLst>
        </pc:picChg>
      </pc:sldChg>
      <pc:sldChg chg="addSp delSp modSp add">
        <pc:chgData name="Zacharie Guillaume" userId="0b127b5d76a21510" providerId="LiveId" clId="{B6BB8E86-41CA-4D12-B74A-408C53FB830F}" dt="2020-11-05T12:51:34.925" v="631" actId="20577"/>
        <pc:sldMkLst>
          <pc:docMk/>
          <pc:sldMk cId="1903431845" sldId="351"/>
        </pc:sldMkLst>
        <pc:spChg chg="add">
          <ac:chgData name="Zacharie Guillaume" userId="0b127b5d76a21510" providerId="LiveId" clId="{B6BB8E86-41CA-4D12-B74A-408C53FB830F}" dt="2020-11-05T12:51:24.274" v="618"/>
          <ac:spMkLst>
            <pc:docMk/>
            <pc:sldMk cId="1903431845" sldId="351"/>
            <ac:spMk id="7" creationId="{2B5307AC-613D-4909-B37B-A6F6F90AECFE}"/>
          </ac:spMkLst>
        </pc:spChg>
        <pc:spChg chg="mod">
          <ac:chgData name="Zacharie Guillaume" userId="0b127b5d76a21510" providerId="LiveId" clId="{B6BB8E86-41CA-4D12-B74A-408C53FB830F}" dt="2020-11-05T12:51:34.925" v="631" actId="20577"/>
          <ac:spMkLst>
            <pc:docMk/>
            <pc:sldMk cId="1903431845" sldId="351"/>
            <ac:spMk id="19" creationId="{FD66B3DF-325D-47A2-90A7-F231FA257094}"/>
          </ac:spMkLst>
        </pc:spChg>
        <pc:spChg chg="mod">
          <ac:chgData name="Zacharie Guillaume" userId="0b127b5d76a21510" providerId="LiveId" clId="{B6BB8E86-41CA-4D12-B74A-408C53FB830F}" dt="2020-11-05T12:51:27.653" v="619" actId="20577"/>
          <ac:spMkLst>
            <pc:docMk/>
            <pc:sldMk cId="1903431845" sldId="351"/>
            <ac:spMk id="21" creationId="{2EDD93E8-8185-44ED-B8D9-B8D5DAC4D833}"/>
          </ac:spMkLst>
        </pc:spChg>
        <pc:picChg chg="add del mod">
          <ac:chgData name="Zacharie Guillaume" userId="0b127b5d76a21510" providerId="LiveId" clId="{B6BB8E86-41CA-4D12-B74A-408C53FB830F}" dt="2020-11-05T12:51:19.681" v="617" actId="478"/>
          <ac:picMkLst>
            <pc:docMk/>
            <pc:sldMk cId="1903431845" sldId="351"/>
            <ac:picMk id="9" creationId="{E0AF3C82-BFDD-4E7D-BD36-8EF45B8F1C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EB170-5022-48A8-9BB4-2535B3933A4D}" type="datetimeFigureOut">
              <a:rPr lang="fr-FR" smtClean="0"/>
              <a:t>05/11/2020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38F8A-64B7-497F-9F32-65E15E9722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5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file:///C:/Users/zz193463/OneDrive/03%20Travail/02%20DVIC/01%20Cours/02%20MIRMIR%20W2/dorian/03-TD01.pdf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231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P38 </a:t>
            </a:r>
            <a:r>
              <a:rPr lang="fr-FR" dirty="0" err="1"/>
              <a:t>dunod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96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6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P553 ellipse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04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406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Prends le ellipse p553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796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1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30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401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541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P583 ellipse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2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75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75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768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158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68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 plan donc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98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971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404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511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le cas parallèle en exercice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55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82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553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Ellipse p 617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943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63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480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94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290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475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901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264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271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file:///C:/Users/zz193463/OneDrive/03%20Travail/02%20DVIC/01%20Cours/02%20MIRMIR%20W2/dorian/03-TD01.pdf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89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Vidéo laura </a:t>
            </a:r>
            <a:r>
              <a:rPr lang="fr-FR" dirty="0" err="1"/>
              <a:t>kampf</a:t>
            </a:r>
            <a:r>
              <a:rPr lang="fr-FR" dirty="0"/>
              <a:t> !!!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13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V^u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42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Dunod p34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29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trajectoire du point P1 dans le mouvement de la roue par rapport à la fourche est un cercle de centre A et de rayon AP1 ; – la trajectoire du point A dans ce même mouvement se réduit à un point ; – la trajectoire du point A dans le mouvement de la roue par rapport au sol est une droite parallèle à (M1M3) passant par A ; – la trajectoire du point P1 dans ce même mouvement est une cycloïde.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2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Soit un point P tournant autour d’un axe ∆. L’angle θ est défini par la rotation d’une base 2 par rapport à une base 1. Ces deux bases ont comme vecteur commun z1 = z2. Soit I un point fixe dans 1 de telle sorte que l’on puisse poser comme vecteur position −→I P = ρx2 . Le rayon ρ est supposé constant au cours du temps.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30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0530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7695C93-C13C-4EA1-826B-9C8D0E20C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C0CEDF0-4A3D-48A5-B732-931F696B9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776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08235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03263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2137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8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228068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5365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76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9757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2633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497255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5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2930613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5889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095632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53262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495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6821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74192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91832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2269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58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767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242914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64689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6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8844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31350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11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994417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47495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049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924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892636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7885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97619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7441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194622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02486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393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  <p:pic>
        <p:nvPicPr>
          <p:cNvPr id="12" name="Google Shape;146;p17">
            <a:extLst>
              <a:ext uri="{FF2B5EF4-FFF2-40B4-BE49-F238E27FC236}">
                <a16:creationId xmlns:a16="http://schemas.microsoft.com/office/drawing/2014/main" id="{0D6C78DC-F9E5-4ADA-BC9C-159B90B23D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67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7;p17">
            <a:extLst>
              <a:ext uri="{FF2B5EF4-FFF2-40B4-BE49-F238E27FC236}">
                <a16:creationId xmlns:a16="http://schemas.microsoft.com/office/drawing/2014/main" id="{EE530DEA-F976-4678-9B90-8D97D7E2FD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1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8;p17">
            <a:extLst>
              <a:ext uri="{FF2B5EF4-FFF2-40B4-BE49-F238E27FC236}">
                <a16:creationId xmlns:a16="http://schemas.microsoft.com/office/drawing/2014/main" id="{272A0510-9641-4C89-AF00-E44554575C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483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9;p17">
            <a:extLst>
              <a:ext uri="{FF2B5EF4-FFF2-40B4-BE49-F238E27FC236}">
                <a16:creationId xmlns:a16="http://schemas.microsoft.com/office/drawing/2014/main" id="{24F8306F-8BBB-478F-8454-9AC9200693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25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37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 |  DVIC |  Internal  | 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37311585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DVIC |  Internal  | 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5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4618319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/>
              <a:t>Presentation title  |  DVIC |  Internal  |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2916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313844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023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919079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61C0572-5B9E-4F52-A211-AC32A98BC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9492581-D5F0-43A5-8A7D-19E6859F67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4542491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6228915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7695C93-C13C-4EA1-826B-9C8D0E20C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C0CEDF0-4A3D-48A5-B732-931F696B9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36823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691263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869119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3091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Titre de sec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370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566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33350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6621523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9191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221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88660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7661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18975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297893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58836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2938441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459726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67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9271829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24821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896047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945983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5205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40040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939193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533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61C0572-5B9E-4F52-A211-AC32A98BC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9492581-D5F0-43A5-8A7D-19E6859F67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9966303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4313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859383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1274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1074212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5368470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43528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490418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686407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903449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1874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749816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8069411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93221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6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ED44788-8805-4E87-B8F8-0426DC402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7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9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19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ED44788-8805-4E87-B8F8-0426DC402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6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85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4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FFD7C-653A-4582-8100-FE738CC1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 pour hier</a:t>
            </a:r>
          </a:p>
        </p:txBody>
      </p:sp>
    </p:spTree>
    <p:extLst>
      <p:ext uri="{BB962C8B-B14F-4D97-AF65-F5344CB8AC3E}">
        <p14:creationId xmlns:p14="http://schemas.microsoft.com/office/powerpoint/2010/main" val="382885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Comprendre les notions de force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Les définitions ne sont pas toujours les même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pic>
        <p:nvPicPr>
          <p:cNvPr id="11" name="Espace réservé pour une image  10" descr="Une image contenant personne, sport&#10;&#10;Description générée automatiquement">
            <a:extLst>
              <a:ext uri="{FF2B5EF4-FFF2-40B4-BE49-F238E27FC236}">
                <a16:creationId xmlns:a16="http://schemas.microsoft.com/office/drawing/2014/main" id="{AC4A7D97-9F65-49A5-9D2A-1EE01FCB78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235" r="7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492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Comprendre les notions de vitesse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endParaRPr lang="fr-FR" dirty="0"/>
          </a:p>
        </p:txBody>
      </p:sp>
      <p:pic>
        <p:nvPicPr>
          <p:cNvPr id="8" name="Espace réservé pour une image  7" descr="Une image contenant assis, table, petit, conduisant&#10;&#10;Description générée automatiquement">
            <a:extLst>
              <a:ext uri="{FF2B5EF4-FFF2-40B4-BE49-F238E27FC236}">
                <a16:creationId xmlns:a16="http://schemas.microsoft.com/office/drawing/2014/main" id="{1A02492A-6233-4CA3-BA54-8DF3DC0CF2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432" t="-6" r="17061" b="6"/>
          <a:stretch/>
        </p:blipFill>
        <p:spPr>
          <a:xfrm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7773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Calculer avec un dessin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Comme ça pas de maths !</a:t>
            </a:r>
          </a:p>
        </p:txBody>
      </p:sp>
      <p:pic>
        <p:nvPicPr>
          <p:cNvPr id="8" name="Espace réservé pour une image  7" descr="Une image contenant personne, table, intérieur, papier&#10;&#10;Description générée automatiquement">
            <a:extLst>
              <a:ext uri="{FF2B5EF4-FFF2-40B4-BE49-F238E27FC236}">
                <a16:creationId xmlns:a16="http://schemas.microsoft.com/office/drawing/2014/main" id="{F4B5E5A3-8E15-426E-8EA7-6836B5F287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314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</p:spTree>
    <p:extLst>
      <p:ext uri="{BB962C8B-B14F-4D97-AF65-F5344CB8AC3E}">
        <p14:creationId xmlns:p14="http://schemas.microsoft.com/office/powerpoint/2010/main" val="64964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Matériel de dessin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Le même que précédemment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A0409C1-0EEB-4C84-8F6A-A68192F007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89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Crayons de couleur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À partir de 5 couleurs on est bon en général</a:t>
            </a:r>
          </a:p>
        </p:txBody>
      </p:sp>
      <p:pic>
        <p:nvPicPr>
          <p:cNvPr id="8" name="Espace réservé pour une image  7" descr="Une image contenant crayon, stationnaire&#10;&#10;Description générée automatiquement">
            <a:extLst>
              <a:ext uri="{FF2B5EF4-FFF2-40B4-BE49-F238E27FC236}">
                <a16:creationId xmlns:a16="http://schemas.microsoft.com/office/drawing/2014/main" id="{00C2014B-9125-468E-834E-71CF755824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40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Outils de mesure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Compas, règles, ce genre de chose</a:t>
            </a:r>
          </a:p>
        </p:txBody>
      </p:sp>
      <p:pic>
        <p:nvPicPr>
          <p:cNvPr id="8" name="Espace réservé pour une image  7" descr="Une image contenant chapeau, collier&#10;&#10;Description générée automatiquement">
            <a:extLst>
              <a:ext uri="{FF2B5EF4-FFF2-40B4-BE49-F238E27FC236}">
                <a16:creationId xmlns:a16="http://schemas.microsoft.com/office/drawing/2014/main" id="{8F77F6F7-304D-4470-86D2-76D3AB55F6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580" b="14580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75155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Main droite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À toujours avoir sur soit</a:t>
            </a:r>
          </a:p>
        </p:txBody>
      </p:sp>
      <p:pic>
        <p:nvPicPr>
          <p:cNvPr id="8" name="Espace réservé pour une image  7" descr="Une image contenant brosse&#10;&#10;Description générée automatiquement">
            <a:extLst>
              <a:ext uri="{FF2B5EF4-FFF2-40B4-BE49-F238E27FC236}">
                <a16:creationId xmlns:a16="http://schemas.microsoft.com/office/drawing/2014/main" id="{DB54B995-565A-40E8-995F-7B05C22271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22" t="4562" r="122" b="42364"/>
          <a:stretch/>
        </p:blipFill>
        <p:spPr>
          <a:xfrm flipH="1"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63399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2C1C0-9BDF-435F-8E09-676719B2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</p:spTree>
    <p:extLst>
      <p:ext uri="{BB962C8B-B14F-4D97-AF65-F5344CB8AC3E}">
        <p14:creationId xmlns:p14="http://schemas.microsoft.com/office/powerpoint/2010/main" val="159684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Statique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Étude des corps en équilibre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14A7EFF-89D9-4DC0-BA2D-5E37EAD4F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672" r="14672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61084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D66B3DF-325D-47A2-90A7-F231FA25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Système</a:t>
            </a:r>
            <a:r>
              <a:rPr lang="en-US" dirty="0"/>
              <a:t> de levée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EDD93E8-8185-44ED-B8D9-B8D5DAC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r>
              <a:rPr lang="en-US" dirty="0"/>
              <a:t>Classes </a:t>
            </a:r>
            <a:r>
              <a:rPr lang="en-US" dirty="0" err="1"/>
              <a:t>d’equivalence</a:t>
            </a:r>
            <a:endParaRPr lang="en-US" dirty="0"/>
          </a:p>
          <a:p>
            <a:r>
              <a:rPr lang="en-US" dirty="0" err="1"/>
              <a:t>Graphe</a:t>
            </a:r>
            <a:r>
              <a:rPr lang="en-US" dirty="0"/>
              <a:t> des liaisons</a:t>
            </a:r>
          </a:p>
          <a:p>
            <a:r>
              <a:rPr lang="en-US" dirty="0" err="1"/>
              <a:t>Schéma</a:t>
            </a:r>
            <a:r>
              <a:rPr lang="en-US" dirty="0"/>
              <a:t> </a:t>
            </a:r>
            <a:r>
              <a:rPr lang="en-US" dirty="0" err="1"/>
              <a:t>cinématique</a:t>
            </a:r>
            <a:endParaRPr lang="en-US" dirty="0"/>
          </a:p>
          <a:p>
            <a:r>
              <a:rPr lang="en-US" dirty="0" err="1"/>
              <a:t>Torseurs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AF3C82-BFDD-4E7D-BD36-8EF45B8F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r="2" b="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F09F5F4-FCFF-45E8-B3FA-BFA79C8EE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45BB21B-14EF-4DA9-A1DA-0D584D886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482989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Cinématique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L'enregistrement du mouvement, c'est-à-dire le relevé de la position et de la vitesse.</a:t>
            </a:r>
          </a:p>
        </p:txBody>
      </p:sp>
      <p:pic>
        <p:nvPicPr>
          <p:cNvPr id="8" name="Espace réservé pour une image  7" descr="Une image contenant extérieur, herbe, champ, herbeux&#10;&#10;Description générée automatiquement">
            <a:extLst>
              <a:ext uri="{FF2B5EF4-FFF2-40B4-BE49-F238E27FC236}">
                <a16:creationId xmlns:a16="http://schemas.microsoft.com/office/drawing/2014/main" id="{F1172F23-A9D6-4123-93FC-5FE6B8A318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3410" b="23410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9793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BC86-4DE0-4171-84C5-5E937F1A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Maths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612CF43-E8EB-448A-A4C4-D75BE4C18F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Coucou les IIMs !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B6F6AA-DB3A-4F41-BA92-C6FFD9E11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F4E19633-A1C4-4DD1-ABE9-29C05763D4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6832" r="26922"/>
          <a:stretch/>
        </p:blipFill>
        <p:spPr>
          <a:xfrm>
            <a:off x="-1" y="0"/>
            <a:ext cx="3270739" cy="5143500"/>
          </a:xfrm>
        </p:spPr>
      </p:pic>
    </p:spTree>
    <p:extLst>
      <p:ext uri="{BB962C8B-B14F-4D97-AF65-F5344CB8AC3E}">
        <p14:creationId xmlns:p14="http://schemas.microsoft.com/office/powerpoint/2010/main" val="293939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2. Les maths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2.0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2.1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2.2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2.3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Modalité de l’univers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530742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Les Vecteurs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Positions et ses dérivées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Les torseurs</a:t>
            </a:r>
          </a:p>
        </p:txBody>
      </p:sp>
    </p:spTree>
    <p:extLst>
      <p:ext uri="{BB962C8B-B14F-4D97-AF65-F5344CB8AC3E}">
        <p14:creationId xmlns:p14="http://schemas.microsoft.com/office/powerpoint/2010/main" val="410023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</p:spTree>
    <p:extLst>
      <p:ext uri="{BB962C8B-B14F-4D97-AF65-F5344CB8AC3E}">
        <p14:creationId xmlns:p14="http://schemas.microsoft.com/office/powerpoint/2010/main" val="38406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Espace : </a:t>
            </a:r>
            <a:r>
              <a:rPr lang="fr-FR" dirty="0"/>
              <a:t>on définit une origine et une base orthonormée direct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b="1" dirty="0"/>
              <a:t>Temps : </a:t>
            </a:r>
            <a:r>
              <a:rPr lang="fr-FR" dirty="0"/>
              <a:t>Toute position est définit à un instant t dépendant de l’origine temporelle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78C30D-C050-44CC-B981-B06D4E6AC6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316" t="-483" r="24028" b="483"/>
          <a:stretch/>
        </p:blipFill>
        <p:spPr>
          <a:xfrm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35177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Solide indéformable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Ensemble de point dont la distance ne varie pas entre eux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695FA4C-AAF1-4836-8231-4E67E08A31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7" name="Espace réservé pour une image  7" descr="Une image contenant intérieur, assis, table, en bois&#10;&#10;Description générée automatiquement">
            <a:extLst>
              <a:ext uri="{FF2B5EF4-FFF2-40B4-BE49-F238E27FC236}">
                <a16:creationId xmlns:a16="http://schemas.microsoft.com/office/drawing/2014/main" id="{114F2D70-23A2-4243-A8FD-D2EE403C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4" b="2164"/>
          <a:stretch>
            <a:fillRect/>
          </a:stretch>
        </p:blipFill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20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</p:spTree>
    <p:extLst>
      <p:ext uri="{BB962C8B-B14F-4D97-AF65-F5344CB8AC3E}">
        <p14:creationId xmlns:p14="http://schemas.microsoft.com/office/powerpoint/2010/main" val="2139029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A9404A6-D81C-4B2D-86C6-DF99F6FBDB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400" indent="0" algn="ctr">
                  <a:buNone/>
                </a:pPr>
                <a:r>
                  <a:rPr lang="fr-FR" dirty="0">
                    <a:latin typeface="+mj-lt"/>
                  </a:rPr>
                  <a:t>Produit vectoriel</a:t>
                </a:r>
              </a:p>
              <a:p>
                <a:pPr marL="152400" indent="0" algn="ctr">
                  <a:buNone/>
                </a:pPr>
                <a:endParaRPr lang="fr-FR" dirty="0">
                  <a:latin typeface="+mj-lt"/>
                </a:endParaRPr>
              </a:p>
              <a:p>
                <a:r>
                  <a:rPr lang="fr-FR" dirty="0"/>
                  <a:t>Noté « ^ »</a:t>
                </a:r>
              </a:p>
              <a:p>
                <a:r>
                  <a:rPr lang="fr-FR" dirty="0"/>
                  <a:t>Anticommutatif</a:t>
                </a:r>
              </a:p>
              <a:p>
                <a:r>
                  <a:rPr lang="fr-FR" dirty="0"/>
                  <a:t>Distributif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groupCh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→"/>
                        <m:pos m:val="top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groupCh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pos m:val="top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groupChr>
                  </m:oMath>
                </a14:m>
                <a:endParaRPr lang="fr-FR" dirty="0">
                  <a:latin typeface="+mj-lt"/>
                </a:endParaRPr>
              </a:p>
              <a:p>
                <a:pPr marL="152400" indent="0" algn="ctr">
                  <a:buNone/>
                </a:pPr>
                <a:endParaRPr lang="fr-FR" dirty="0"/>
              </a:p>
              <a:p>
                <a:pPr marL="152400" indent="0" algn="ctr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A9404A6-D81C-4B2D-86C6-DF99F6FBD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pour une image  7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6C4E17B-83CB-455B-B47E-BB360D4D9E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10626" t="-39700" r="-6807" b="-4727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86781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Dérivation vectorielle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pic>
        <p:nvPicPr>
          <p:cNvPr id="8" name="Espace réservé pour une image  7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8B2F81B5-30EF-4EE0-9D7D-30A2AED3F8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454" r="5454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426311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Dérivation vectorielle</a:t>
            </a:r>
          </a:p>
          <a:p>
            <a:pPr marL="152400" indent="0" algn="ctr">
              <a:buNone/>
            </a:pPr>
            <a:r>
              <a:rPr lang="fr-FR" b="1" dirty="0"/>
              <a:t>Et changement de base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On appelle formule de dérivation vectorielle la formule de changement de bases d’observation. Elle s’exprime par</a:t>
            </a: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7CE17B7-B15A-40AE-9031-68947F9D92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F6617A-A75E-440E-B40B-0F96F2FE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07" y="2155903"/>
            <a:ext cx="2917748" cy="68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07B6F8-F4B4-4FF1-AAB0-7B0AD6B7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Boîte</a:t>
            </a:r>
            <a:r>
              <a:rPr lang="en-US" dirty="0"/>
              <a:t> CATEP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21B371-B4E4-41BD-8698-179042182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r>
              <a:rPr lang="fr-FR" dirty="0"/>
              <a:t>Déterminer l’ensemble des rapports de vitesse disponibles pour cette boite de vitesse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A1DCD9-E992-4A84-92AE-E243029F1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6" r="3248" b="-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ED838F9-EBF4-4CA0-B21E-C3030B81E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AE90A54-7321-4175-9C77-0BAE2D26C6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3177634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2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Notation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Pour simplifier les notation on utilise des points</a:t>
            </a: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7CE17B7-B15A-40AE-9031-68947F9D92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0ECA49-C96F-4BCB-BDA4-4F37CF0B7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8"/>
          <a:stretch/>
        </p:blipFill>
        <p:spPr>
          <a:xfrm>
            <a:off x="4631474" y="1938571"/>
            <a:ext cx="2312020" cy="12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</p:spTree>
    <p:extLst>
      <p:ext uri="{BB962C8B-B14F-4D97-AF65-F5344CB8AC3E}">
        <p14:creationId xmlns:p14="http://schemas.microsoft.com/office/powerpoint/2010/main" val="122849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Position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La position correspond au vecteur dont les paramètres sont les coordonnée du point étudié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809E9E8-9B9D-4459-8A3F-F85F561CB6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8242" t="-39444" r="-8242" b="-3944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2998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Trajectoire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appelle trajectoire du point P dans son mouvement par rapport à R l’ensemble des position qu’occupera P au cours du temps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29ED3B7F-7C71-4892-B06C-76C29729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965" r="396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87394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Vitesse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appelle vecteur vitesse du point P dans le mouvement 2/1 le vecteur dérivé par rapport au temps d’un vecteur position de ce point P dans la base d’observation.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 descr="Une image contenant texte, montre&#10;&#10;Description générée automatiquement">
            <a:extLst>
              <a:ext uri="{FF2B5EF4-FFF2-40B4-BE49-F238E27FC236}">
                <a16:creationId xmlns:a16="http://schemas.microsoft.com/office/drawing/2014/main" id="{344FC8F3-60D0-49C1-A898-961C0FF411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3036" t="-11456" r="-34116" b="-3816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6FE5A-BAD1-42EE-8237-BADA7CED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58" y="3631601"/>
            <a:ext cx="1352550" cy="4286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35D1A6-346C-4724-86BF-775FF76E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81" y="3631601"/>
            <a:ext cx="15621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8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sz="2000" dirty="0">
                <a:latin typeface="+mj-lt"/>
              </a:rPr>
              <a:t>Accélération</a:t>
            </a:r>
          </a:p>
          <a:p>
            <a:pPr marL="152400" indent="0" algn="ctr">
              <a:buNone/>
            </a:pPr>
            <a:r>
              <a:rPr lang="fr-FR" dirty="0"/>
              <a:t>On appelle vecteur accélération du point P dans le mouvement 2/1 le vecteur dérivé par rapport au temps du vecteur vitesse de ce point P dans le même mouvement.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F3D9D0C-5B19-4A66-9B3B-A176793A7F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4280" t="-14129" r="-3932" b="-52708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5678FC-B7A5-4C10-9014-F381457D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08" y="3350302"/>
            <a:ext cx="3876746" cy="7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Torseurs</a:t>
            </a:r>
          </a:p>
        </p:txBody>
      </p:sp>
    </p:spTree>
    <p:extLst>
      <p:ext uri="{BB962C8B-B14F-4D97-AF65-F5344CB8AC3E}">
        <p14:creationId xmlns:p14="http://schemas.microsoft.com/office/powerpoint/2010/main" val="140414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Formes</a:t>
            </a:r>
          </a:p>
          <a:p>
            <a:endParaRPr lang="fr-FR" dirty="0"/>
          </a:p>
          <a:p>
            <a:pPr marL="152400" indent="0">
              <a:buNone/>
            </a:pPr>
            <a:r>
              <a:rPr lang="fr-FR" dirty="0"/>
              <a:t>Ne pas confondre torseur cinématique et torseur statique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635B78A-F742-4EB1-9D3D-D57168921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E619BCE-A17E-4FA3-8E72-F94D72471AA1}"/>
                  </a:ext>
                </a:extLst>
              </p:cNvPr>
              <p:cNvSpPr txBox="1"/>
              <p:nvPr/>
            </p:nvSpPr>
            <p:spPr>
              <a:xfrm>
                <a:off x="4119197" y="1616884"/>
                <a:ext cx="1219757" cy="76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E619BCE-A17E-4FA3-8E72-F94D7247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97" y="1616884"/>
                <a:ext cx="1219757" cy="762838"/>
              </a:xfrm>
              <a:prstGeom prst="rect">
                <a:avLst/>
              </a:prstGeom>
              <a:blipFill>
                <a:blip r:embed="rId2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2978827-142B-4386-B6C6-E62D70E348F6}"/>
                  </a:ext>
                </a:extLst>
              </p:cNvPr>
              <p:cNvSpPr txBox="1"/>
              <p:nvPr/>
            </p:nvSpPr>
            <p:spPr>
              <a:xfrm>
                <a:off x="6208857" y="1596879"/>
                <a:ext cx="1230209" cy="78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2978827-142B-4386-B6C6-E62D70E3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57" y="1596879"/>
                <a:ext cx="1230209" cy="782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5ED32481-5A9B-4748-89BC-F9DE4397F315}"/>
              </a:ext>
            </a:extLst>
          </p:cNvPr>
          <p:cNvSpPr txBox="1"/>
          <p:nvPr/>
        </p:nvSpPr>
        <p:spPr>
          <a:xfrm>
            <a:off x="3821615" y="120511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Torseur cinématique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1BDAFE-CADF-48AF-8A1E-3328FCC348A4}"/>
              </a:ext>
            </a:extLst>
          </p:cNvPr>
          <p:cNvSpPr txBox="1"/>
          <p:nvPr/>
        </p:nvSpPr>
        <p:spPr>
          <a:xfrm>
            <a:off x="5840251" y="101444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actions transmissible</a:t>
            </a:r>
          </a:p>
          <a:p>
            <a:pPr algn="ctr"/>
            <a:r>
              <a:rPr lang="fr-FR" dirty="0"/>
              <a:t>(statique)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1BFCD-4D89-4E84-BD9E-37EC530756A8}"/>
              </a:ext>
            </a:extLst>
          </p:cNvPr>
          <p:cNvSpPr/>
          <p:nvPr/>
        </p:nvSpPr>
        <p:spPr>
          <a:xfrm>
            <a:off x="4243206" y="1616884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329F7-B07B-4DEA-A8B4-5CB70303F100}"/>
              </a:ext>
            </a:extLst>
          </p:cNvPr>
          <p:cNvSpPr/>
          <p:nvPr/>
        </p:nvSpPr>
        <p:spPr>
          <a:xfrm>
            <a:off x="6756307" y="1596879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2BD5E-8191-4419-9732-FC0F2A3DF81B}"/>
              </a:ext>
            </a:extLst>
          </p:cNvPr>
          <p:cNvSpPr/>
          <p:nvPr/>
        </p:nvSpPr>
        <p:spPr>
          <a:xfrm>
            <a:off x="4662999" y="1616884"/>
            <a:ext cx="343609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9E793F-50D9-404C-B3DF-04DA85CEB75D}"/>
              </a:ext>
            </a:extLst>
          </p:cNvPr>
          <p:cNvSpPr/>
          <p:nvPr/>
        </p:nvSpPr>
        <p:spPr>
          <a:xfrm>
            <a:off x="6330609" y="1606881"/>
            <a:ext cx="327102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52911-586D-48BA-9AC7-45F326689E2E}"/>
              </a:ext>
            </a:extLst>
          </p:cNvPr>
          <p:cNvSpPr txBox="1"/>
          <p:nvPr/>
        </p:nvSpPr>
        <p:spPr>
          <a:xfrm>
            <a:off x="3756016" y="2599602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Rotation </a:t>
            </a:r>
            <a:r>
              <a:rPr lang="fr-FR" dirty="0">
                <a:solidFill>
                  <a:schemeClr val="accent3"/>
                </a:solidFill>
              </a:rPr>
              <a:t>Translation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Radian/s </a:t>
            </a:r>
            <a:r>
              <a:rPr lang="fr-FR" dirty="0">
                <a:solidFill>
                  <a:schemeClr val="accent3"/>
                </a:solidFill>
              </a:rPr>
              <a:t>M/s     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DBD13F-CAAE-4516-84A9-3A1970F9EFD5}"/>
              </a:ext>
            </a:extLst>
          </p:cNvPr>
          <p:cNvSpPr txBox="1"/>
          <p:nvPr/>
        </p:nvSpPr>
        <p:spPr>
          <a:xfrm>
            <a:off x="5899954" y="2571750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Translation </a:t>
            </a:r>
            <a:r>
              <a:rPr lang="fr-FR" dirty="0">
                <a:solidFill>
                  <a:schemeClr val="accent1"/>
                </a:solidFill>
              </a:rPr>
              <a:t>Rotation</a:t>
            </a:r>
            <a:endParaRPr lang="fr-FR" dirty="0">
              <a:solidFill>
                <a:schemeClr val="accent3"/>
              </a:solidFill>
            </a:endParaRPr>
          </a:p>
          <a:p>
            <a:pPr algn="ctr"/>
            <a:r>
              <a:rPr lang="fr-FR" dirty="0">
                <a:solidFill>
                  <a:schemeClr val="accent3"/>
                </a:solidFill>
              </a:rPr>
              <a:t>N </a:t>
            </a:r>
            <a:r>
              <a:rPr lang="fr-FR" dirty="0">
                <a:solidFill>
                  <a:schemeClr val="accent1"/>
                </a:solidFill>
              </a:rPr>
              <a:t>N/m</a:t>
            </a:r>
          </a:p>
        </p:txBody>
      </p:sp>
    </p:spTree>
    <p:extLst>
      <p:ext uri="{BB962C8B-B14F-4D97-AF65-F5344CB8AC3E}">
        <p14:creationId xmlns:p14="http://schemas.microsoft.com/office/powerpoint/2010/main" val="2436338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Addition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>
              <a:buNone/>
            </a:pPr>
            <a:r>
              <a:rPr lang="fr-FR" dirty="0"/>
              <a:t>Simple</a:t>
            </a:r>
          </a:p>
          <a:p>
            <a:pPr marL="152400" indent="0">
              <a:buNone/>
            </a:pPr>
            <a:r>
              <a:rPr lang="fr-FR" dirty="0"/>
              <a:t>Mais uniquement si au même point d’application !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3C0EC8-4FFF-4F75-A9D7-731E3DB7DC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9121" t="-108762" r="-13138" b="-10572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68117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Déplacement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2F1783D-1A1A-4E6E-8C37-636AAF6715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895" r="289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13" name="Espace réservé pour une image 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DDC21682-A27E-4F02-9986-EBD78F39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5" r="2895"/>
          <a:stretch>
            <a:fillRect/>
          </a:stretch>
        </p:blipFill>
        <p:spPr>
          <a:xfrm>
            <a:off x="3436649" y="706437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D2B22A-1C86-4368-A564-B7A03C72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826" y="690699"/>
            <a:ext cx="4121908" cy="37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07B6F8-F4B4-4FF1-AAB0-7B0AD6B7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repère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F221B371-B4E4-41BD-8698-1790421823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16450" y="1521150"/>
                <a:ext cx="2808000" cy="2915681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en-US" dirty="0"/>
                  <a:t>Déterminer les </a:t>
                </a:r>
                <a:r>
                  <a:rPr lang="en-US" dirty="0" err="1"/>
                  <a:t>équations</a:t>
                </a:r>
                <a:r>
                  <a:rPr lang="en-US" dirty="0"/>
                  <a:t> pour z1 et y1</a:t>
                </a:r>
              </a:p>
              <a:p>
                <a:pPr marL="152400" indent="0">
                  <a:buNone/>
                </a:pPr>
                <a:endParaRPr lang="en-US" dirty="0"/>
              </a:p>
              <a:p>
                <a:pPr marL="152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1=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𝑡h𝑒𝑡𝑎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0 −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𝑡h𝑒𝑡𝑎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400" indent="0">
                  <a:buNone/>
                </a:pPr>
                <a:r>
                  <a:rPr lang="en-US" dirty="0"/>
                  <a:t>Y1 = cos (theta) y0 + sin(theta) z0</a:t>
                </a: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F221B371-B4E4-41BD-8698-179042182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6450" y="1521150"/>
                <a:ext cx="2808000" cy="2915681"/>
              </a:xfrm>
              <a:blipFill>
                <a:blip r:embed="rId3"/>
                <a:stretch>
                  <a:fillRect r="-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ED838F9-EBF4-4CA0-B21E-C3030B81E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AE90A54-7321-4175-9C77-0BAE2D26C6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3177634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  <a:p>
            <a:endParaRPr lang="en-US" dirty="0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BB807463-67A4-48E8-AD35-F0BAFC9CE0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solidFill>
            <a:schemeClr val="tx1"/>
          </a:solidFill>
        </p:spPr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05CEE93-EE0D-4358-BA35-EB3E62797EED}"/>
              </a:ext>
            </a:extLst>
          </p:cNvPr>
          <p:cNvCxnSpPr/>
          <p:nvPr/>
        </p:nvCxnSpPr>
        <p:spPr>
          <a:xfrm>
            <a:off x="4900613" y="1464469"/>
            <a:ext cx="0" cy="1271587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B189B0B-8E11-4AA8-9B2D-A706DB14DA9A}"/>
              </a:ext>
            </a:extLst>
          </p:cNvPr>
          <p:cNvCxnSpPr/>
          <p:nvPr/>
        </p:nvCxnSpPr>
        <p:spPr>
          <a:xfrm>
            <a:off x="4886325" y="2750344"/>
            <a:ext cx="1443038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801C57F-AA4F-401F-A18C-89A018708240}"/>
              </a:ext>
            </a:extLst>
          </p:cNvPr>
          <p:cNvGrpSpPr/>
          <p:nvPr/>
        </p:nvGrpSpPr>
        <p:grpSpPr>
          <a:xfrm rot="1080000">
            <a:off x="5059362" y="1712644"/>
            <a:ext cx="1443038" cy="1285875"/>
            <a:chOff x="5450681" y="1085851"/>
            <a:chExt cx="1443038" cy="1285875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372602D-FCB4-46FD-A35B-3FD42F5985C6}"/>
                </a:ext>
              </a:extLst>
            </p:cNvPr>
            <p:cNvCxnSpPr>
              <a:cxnSpLocks/>
            </p:cNvCxnSpPr>
            <p:nvPr/>
          </p:nvCxnSpPr>
          <p:spPr>
            <a:xfrm>
              <a:off x="5464969" y="1085851"/>
              <a:ext cx="0" cy="1271587"/>
            </a:xfrm>
            <a:prstGeom prst="line">
              <a:avLst/>
            </a:prstGeom>
            <a:ln w="28575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9EC0FFC-3DEF-4D20-954F-B80274C2AB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2371726"/>
              <a:ext cx="1443038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A2ED2E99-D2EB-4EC0-A4AD-D80D20C02E83}"/>
              </a:ext>
            </a:extLst>
          </p:cNvPr>
          <p:cNvSpPr/>
          <p:nvPr/>
        </p:nvSpPr>
        <p:spPr>
          <a:xfrm rot="19693277">
            <a:off x="4839873" y="2094003"/>
            <a:ext cx="392942" cy="484271"/>
          </a:xfrm>
          <a:prstGeom prst="arc">
            <a:avLst>
              <a:gd name="adj1" fmla="val 16309238"/>
              <a:gd name="adj2" fmla="val 191215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6B4EA1C-FCBC-498C-BA3E-D788BC2438B4}"/>
              </a:ext>
            </a:extLst>
          </p:cNvPr>
          <p:cNvSpPr/>
          <p:nvPr/>
        </p:nvSpPr>
        <p:spPr>
          <a:xfrm rot="4249595">
            <a:off x="5166354" y="2594712"/>
            <a:ext cx="392942" cy="484271"/>
          </a:xfrm>
          <a:prstGeom prst="arc">
            <a:avLst>
              <a:gd name="adj1" fmla="val 16309238"/>
              <a:gd name="adj2" fmla="val 191215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11C65C5-BF1C-4404-8FD4-4E3F8E35142D}"/>
              </a:ext>
            </a:extLst>
          </p:cNvPr>
          <p:cNvSpPr txBox="1"/>
          <p:nvPr/>
        </p:nvSpPr>
        <p:spPr>
          <a:xfrm>
            <a:off x="4886325" y="188477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ᶿ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AD2DED1-2F29-41EE-B122-9B8BA9E1856E}"/>
              </a:ext>
            </a:extLst>
          </p:cNvPr>
          <p:cNvSpPr txBox="1"/>
          <p:nvPr/>
        </p:nvSpPr>
        <p:spPr>
          <a:xfrm>
            <a:off x="5582202" y="2734917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FF33CEE-CA68-4FB3-967A-FD493F9193E6}"/>
                  </a:ext>
                </a:extLst>
              </p:cNvPr>
              <p:cNvSpPr txBox="1"/>
              <p:nvPr/>
            </p:nvSpPr>
            <p:spPr>
              <a:xfrm>
                <a:off x="4651712" y="1540840"/>
                <a:ext cx="200118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FF33CEE-CA68-4FB3-967A-FD493F91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12" y="1540840"/>
                <a:ext cx="200118" cy="301878"/>
              </a:xfrm>
              <a:prstGeom prst="rect">
                <a:avLst/>
              </a:prstGeom>
              <a:blipFill>
                <a:blip r:embed="rId4"/>
                <a:stretch>
                  <a:fillRect l="-60606" t="-34694" r="-87879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15EF6D-F2F6-4D1B-8581-ACF4AE0B89A4}"/>
                  </a:ext>
                </a:extLst>
              </p:cNvPr>
              <p:cNvSpPr txBox="1"/>
              <p:nvPr/>
            </p:nvSpPr>
            <p:spPr>
              <a:xfrm>
                <a:off x="5249726" y="1709370"/>
                <a:ext cx="200118" cy="300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15EF6D-F2F6-4D1B-8581-ACF4AE0B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26" y="1709370"/>
                <a:ext cx="200118" cy="300723"/>
              </a:xfrm>
              <a:prstGeom prst="rect">
                <a:avLst/>
              </a:prstGeom>
              <a:blipFill>
                <a:blip r:embed="rId5"/>
                <a:stretch>
                  <a:fillRect l="-60606" t="-32000" r="-87879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10F13EE-E818-424D-9C4C-6693B3480FBC}"/>
                  </a:ext>
                </a:extLst>
              </p:cNvPr>
              <p:cNvSpPr txBox="1"/>
              <p:nvPr/>
            </p:nvSpPr>
            <p:spPr>
              <a:xfrm>
                <a:off x="5832592" y="3035464"/>
                <a:ext cx="200119" cy="300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10F13EE-E818-424D-9C4C-6693B3480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92" y="3035464"/>
                <a:ext cx="200119" cy="300723"/>
              </a:xfrm>
              <a:prstGeom prst="rect">
                <a:avLst/>
              </a:prstGeom>
              <a:blipFill>
                <a:blip r:embed="rId6"/>
                <a:stretch>
                  <a:fillRect l="-63636" t="-34694" r="-84848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6EF625D-033D-4AA7-B672-ADBEE54CE417}"/>
                  </a:ext>
                </a:extLst>
              </p:cNvPr>
              <p:cNvSpPr txBox="1"/>
              <p:nvPr/>
            </p:nvSpPr>
            <p:spPr>
              <a:xfrm>
                <a:off x="5957438" y="2403524"/>
                <a:ext cx="200118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6EF625D-033D-4AA7-B672-ADBEE54CE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38" y="2403524"/>
                <a:ext cx="200118" cy="301878"/>
              </a:xfrm>
              <a:prstGeom prst="rect">
                <a:avLst/>
              </a:prstGeom>
              <a:blipFill>
                <a:blip r:embed="rId7"/>
                <a:stretch>
                  <a:fillRect l="-60606" t="-32000" r="-87879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76F48EC-FBCF-4CBD-B713-F81838534958}"/>
              </a:ext>
            </a:extLst>
          </p:cNvPr>
          <p:cNvSpPr/>
          <p:nvPr/>
        </p:nvSpPr>
        <p:spPr>
          <a:xfrm>
            <a:off x="4821399" y="2650544"/>
            <a:ext cx="193827" cy="23303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475382A-1985-4677-BF01-084DFC966EB0}"/>
              </a:ext>
            </a:extLst>
          </p:cNvPr>
          <p:cNvSpPr/>
          <p:nvPr/>
        </p:nvSpPr>
        <p:spPr>
          <a:xfrm flipV="1">
            <a:off x="4886325" y="2739577"/>
            <a:ext cx="45719" cy="5496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2BF396E-588A-4803-A54B-A217801458AB}"/>
                  </a:ext>
                </a:extLst>
              </p:cNvPr>
              <p:cNvSpPr txBox="1"/>
              <p:nvPr/>
            </p:nvSpPr>
            <p:spPr>
              <a:xfrm>
                <a:off x="4555620" y="2873154"/>
                <a:ext cx="625043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2BF396E-588A-4803-A54B-A2178014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20" y="2873154"/>
                <a:ext cx="625043" cy="301878"/>
              </a:xfrm>
              <a:prstGeom prst="rect">
                <a:avLst/>
              </a:prstGeom>
              <a:blipFill>
                <a:blip r:embed="rId8"/>
                <a:stretch>
                  <a:fillRect l="-19417" t="-32000" r="-80583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B6CAD6C-3E28-4B33-846B-A8D27B0927EE}"/>
              </a:ext>
            </a:extLst>
          </p:cNvPr>
          <p:cNvCxnSpPr>
            <a:cxnSpLocks/>
          </p:cNvCxnSpPr>
          <p:nvPr/>
        </p:nvCxnSpPr>
        <p:spPr>
          <a:xfrm flipH="1">
            <a:off x="5520832" y="2940567"/>
            <a:ext cx="34061" cy="529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4D22774-E6EA-4354-85F9-931FC07CAFCA}"/>
              </a:ext>
            </a:extLst>
          </p:cNvPr>
          <p:cNvCxnSpPr>
            <a:cxnSpLocks/>
          </p:cNvCxnSpPr>
          <p:nvPr/>
        </p:nvCxnSpPr>
        <p:spPr>
          <a:xfrm rot="15060000" flipH="1">
            <a:off x="5093440" y="2105608"/>
            <a:ext cx="34061" cy="529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40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Exercices</a:t>
            </a:r>
          </a:p>
        </p:txBody>
      </p:sp>
    </p:spTree>
    <p:extLst>
      <p:ext uri="{BB962C8B-B14F-4D97-AF65-F5344CB8AC3E}">
        <p14:creationId xmlns:p14="http://schemas.microsoft.com/office/powerpoint/2010/main" val="885071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891C6B4-0CBE-445B-A937-77D4261C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8AA000-B08F-4023-B614-34C1915C4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Graphe des liaisons</a:t>
            </a:r>
          </a:p>
          <a:p>
            <a:r>
              <a:rPr lang="fr-FR" dirty="0"/>
              <a:t>Déterminez la liaison équivalente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56E0E67-985B-429D-A65B-E8057615FE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46130" t="-6880" r="-46130" b="-6880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F2938F-93A2-431E-8640-B245BDA3D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5FF6B2-CBD4-4F6B-A984-2EC9E19439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2910535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891C6B4-0CBE-445B-A937-77D4261C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8AA000-B08F-4023-B614-34C1915C4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Déterminez la liaison équivalente</a:t>
            </a:r>
          </a:p>
          <a:p>
            <a:r>
              <a:rPr lang="fr-FR" dirty="0"/>
              <a:t>T4/1 =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F2938F-93A2-431E-8640-B245BDA3D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5FF6B2-CBD4-4F6B-A984-2EC9E19439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30BD2F0-DE87-42BB-8300-5017BC627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2" r="2" b="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982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CF12D-6927-4B4F-AF11-F3DD0D5A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Mécanique Statique</a:t>
            </a:r>
            <a:br>
              <a:rPr lang="fr-FR" dirty="0"/>
            </a:br>
            <a:endParaRPr lang="fr-FR" dirty="0"/>
          </a:p>
        </p:txBody>
      </p:sp>
      <p:pic>
        <p:nvPicPr>
          <p:cNvPr id="7" name="Espace réservé pour une image  6" descr="Une image contenant arrêt, signe, extérieur, texte&#10;&#10;Description générée automatiquement">
            <a:extLst>
              <a:ext uri="{FF2B5EF4-FFF2-40B4-BE49-F238E27FC236}">
                <a16:creationId xmlns:a16="http://schemas.microsoft.com/office/drawing/2014/main" id="{E8864140-1094-41C3-91E7-B68120F877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169" r="57827"/>
          <a:stretch/>
        </p:blipFill>
        <p:spPr>
          <a:xfrm>
            <a:off x="6767506" y="0"/>
            <a:ext cx="2376494" cy="514350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D11B-BE77-46F0-A666-7137974027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Quand ça ne bouge plus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10A98B-F251-4A0D-87E9-F12A3B4C7D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</p:spTree>
    <p:extLst>
      <p:ext uri="{BB962C8B-B14F-4D97-AF65-F5344CB8AC3E}">
        <p14:creationId xmlns:p14="http://schemas.microsoft.com/office/powerpoint/2010/main" val="21173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3. Mécanique Statique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3.1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3.2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3.3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3.4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Actions mécanique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2" y="2530742"/>
            <a:ext cx="3105383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Modélisation des actions mécanique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Résolution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Dessin</a:t>
            </a:r>
          </a:p>
        </p:txBody>
      </p:sp>
    </p:spTree>
    <p:extLst>
      <p:ext uri="{BB962C8B-B14F-4D97-AF65-F5344CB8AC3E}">
        <p14:creationId xmlns:p14="http://schemas.microsoft.com/office/powerpoint/2010/main" val="3775789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</p:spTree>
    <p:extLst>
      <p:ext uri="{BB962C8B-B14F-4D97-AF65-F5344CB8AC3E}">
        <p14:creationId xmlns:p14="http://schemas.microsoft.com/office/powerpoint/2010/main" val="1498277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fr-FR" dirty="0">
                <a:latin typeface="+mj-lt"/>
              </a:rPr>
              <a:t>Définition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Tout ce qui peut :</a:t>
            </a:r>
          </a:p>
          <a:p>
            <a:r>
              <a:rPr lang="fr-FR" dirty="0"/>
              <a:t>Immobiliser un corps</a:t>
            </a:r>
          </a:p>
          <a:p>
            <a:r>
              <a:rPr lang="fr-FR" dirty="0"/>
              <a:t>Le déformer</a:t>
            </a:r>
          </a:p>
          <a:p>
            <a:r>
              <a:rPr lang="fr-FR" dirty="0"/>
              <a:t>Créer un mouvement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DB6C059-E24F-43C4-9CE4-1432B82575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6958" t="-6" r="30474" b="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72440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95188" cy="2915681"/>
          </a:xfrm>
        </p:spPr>
        <p:txBody>
          <a:bodyPr/>
          <a:lstStyle/>
          <a:p>
            <a:pPr marL="152400" indent="0">
              <a:buNone/>
            </a:pPr>
            <a:r>
              <a:rPr lang="fr-FR" dirty="0">
                <a:latin typeface="+mj-lt"/>
              </a:rPr>
              <a:t>Force</a:t>
            </a:r>
          </a:p>
          <a:p>
            <a:pPr marL="152400" indent="0">
              <a:buNone/>
            </a:pPr>
            <a:endParaRPr lang="fr-FR" dirty="0">
              <a:latin typeface="+mj-lt"/>
            </a:endParaRPr>
          </a:p>
          <a:p>
            <a:pPr marL="152400" indent="0">
              <a:buNone/>
            </a:pPr>
            <a:r>
              <a:rPr lang="fr-FR" dirty="0"/>
              <a:t>Entité vectorielle caractérisé par :</a:t>
            </a:r>
          </a:p>
          <a:p>
            <a:r>
              <a:rPr lang="fr-FR" dirty="0"/>
              <a:t>un point d’application</a:t>
            </a:r>
          </a:p>
          <a:p>
            <a:r>
              <a:rPr lang="fr-FR" dirty="0"/>
              <a:t>Une direction</a:t>
            </a:r>
          </a:p>
          <a:p>
            <a:r>
              <a:rPr lang="fr-FR" dirty="0"/>
              <a:t>Un sens</a:t>
            </a:r>
          </a:p>
          <a:p>
            <a:r>
              <a:rPr lang="fr-FR" dirty="0"/>
              <a:t>Un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45F6121-3529-4278-BCB4-3004654A5305}"/>
              </a:ext>
            </a:extLst>
          </p:cNvPr>
          <p:cNvCxnSpPr/>
          <p:nvPr/>
        </p:nvCxnSpPr>
        <p:spPr>
          <a:xfrm>
            <a:off x="4453053" y="1556989"/>
            <a:ext cx="2505308" cy="202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626236-FB1D-4B17-B795-6C781858A2A3}"/>
              </a:ext>
            </a:extLst>
          </p:cNvPr>
          <p:cNvCxnSpPr>
            <a:cxnSpLocks/>
          </p:cNvCxnSpPr>
          <p:nvPr/>
        </p:nvCxnSpPr>
        <p:spPr>
          <a:xfrm>
            <a:off x="4802165" y="1835770"/>
            <a:ext cx="1353308" cy="1103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2ED3C39E-E938-4A9E-B677-F3FF8A29CF29}"/>
              </a:ext>
            </a:extLst>
          </p:cNvPr>
          <p:cNvSpPr/>
          <p:nvPr/>
        </p:nvSpPr>
        <p:spPr>
          <a:xfrm>
            <a:off x="4709238" y="1730267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A4C2B0-CD88-4411-AE79-E0A017156FC1}"/>
              </a:ext>
            </a:extLst>
          </p:cNvPr>
          <p:cNvSpPr txBox="1"/>
          <p:nvPr/>
        </p:nvSpPr>
        <p:spPr>
          <a:xfrm>
            <a:off x="4870972" y="15537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B255F-CC7B-4313-8016-14C5DDBA297E}"/>
              </a:ext>
            </a:extLst>
          </p:cNvPr>
          <p:cNvSpPr txBox="1"/>
          <p:nvPr/>
        </p:nvSpPr>
        <p:spPr>
          <a:xfrm>
            <a:off x="4367855" y="130081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006FB09-0C0E-463D-9830-29108F2BDED9}"/>
                  </a:ext>
                </a:extLst>
              </p:cNvPr>
              <p:cNvSpPr txBox="1"/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groupCh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006FB09-0C0E-463D-9830-29108F2BD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blipFill>
                <a:blip r:embed="rId3"/>
                <a:stretch>
                  <a:fillRect l="-9589" t="-13699" r="-26027" b="-21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60F202B-F028-4C2B-9165-70D716282D36}"/>
                  </a:ext>
                </a:extLst>
              </p:cNvPr>
              <p:cNvSpPr txBox="1"/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60F202B-F028-4C2B-9165-70D71628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blipFill>
                <a:blip r:embed="rId4"/>
                <a:stretch>
                  <a:fillRect l="-11765" t="-18182" r="-27941" b="-3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60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Moment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Vecteur Définit à partir d’une action Mécanique et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C1DF00F-96EA-4557-8439-06B4EC10D9FA}"/>
              </a:ext>
            </a:extLst>
          </p:cNvPr>
          <p:cNvCxnSpPr/>
          <p:nvPr/>
        </p:nvCxnSpPr>
        <p:spPr>
          <a:xfrm>
            <a:off x="4453053" y="1556989"/>
            <a:ext cx="2505308" cy="202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B11306A-15A1-4A05-9BCF-851E1090A0D1}"/>
              </a:ext>
            </a:extLst>
          </p:cNvPr>
          <p:cNvCxnSpPr>
            <a:cxnSpLocks/>
          </p:cNvCxnSpPr>
          <p:nvPr/>
        </p:nvCxnSpPr>
        <p:spPr>
          <a:xfrm>
            <a:off x="4802165" y="1835770"/>
            <a:ext cx="1353308" cy="1103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3A873237-C6FD-4BE6-9455-88650C612965}"/>
              </a:ext>
            </a:extLst>
          </p:cNvPr>
          <p:cNvSpPr/>
          <p:nvPr/>
        </p:nvSpPr>
        <p:spPr>
          <a:xfrm>
            <a:off x="4709238" y="1730267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8C9E30-2AC6-489F-AC01-762D56CE6B0A}"/>
              </a:ext>
            </a:extLst>
          </p:cNvPr>
          <p:cNvSpPr txBox="1"/>
          <p:nvPr/>
        </p:nvSpPr>
        <p:spPr>
          <a:xfrm>
            <a:off x="4870972" y="15537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D577C6-9655-4BCA-9FF5-738DA804C86B}"/>
              </a:ext>
            </a:extLst>
          </p:cNvPr>
          <p:cNvSpPr txBox="1"/>
          <p:nvPr/>
        </p:nvSpPr>
        <p:spPr>
          <a:xfrm>
            <a:off x="4367855" y="130081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DE9B38D-AD9B-4327-8045-2BD653DF1288}"/>
                  </a:ext>
                </a:extLst>
              </p:cNvPr>
              <p:cNvSpPr txBox="1"/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groupCh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DE9B38D-AD9B-4327-8045-2BD653DF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blipFill>
                <a:blip r:embed="rId3"/>
                <a:stretch>
                  <a:fillRect l="-9589" t="-13699" r="-26027" b="-21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693012-0A2B-4D22-A607-21FEC4901A02}"/>
                  </a:ext>
                </a:extLst>
              </p:cNvPr>
              <p:cNvSpPr txBox="1"/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693012-0A2B-4D22-A607-21FEC490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blipFill>
                <a:blip r:embed="rId4"/>
                <a:stretch>
                  <a:fillRect l="-11765" t="-18182" r="-27941" b="-3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4">
            <a:extLst>
              <a:ext uri="{FF2B5EF4-FFF2-40B4-BE49-F238E27FC236}">
                <a16:creationId xmlns:a16="http://schemas.microsoft.com/office/drawing/2014/main" id="{0ECCAFFD-F26E-4679-AE6C-A0F159078B34}"/>
              </a:ext>
            </a:extLst>
          </p:cNvPr>
          <p:cNvSpPr/>
          <p:nvPr/>
        </p:nvSpPr>
        <p:spPr>
          <a:xfrm>
            <a:off x="6342851" y="1697622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E41C305-AE95-4F99-B1FB-FAA37A6EE3C7}"/>
              </a:ext>
            </a:extLst>
          </p:cNvPr>
          <p:cNvSpPr txBox="1"/>
          <p:nvPr/>
        </p:nvSpPr>
        <p:spPr>
          <a:xfrm>
            <a:off x="6504585" y="152115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322478-A848-488C-87A6-FAC1C60C8610}"/>
                  </a:ext>
                </a:extLst>
              </p:cNvPr>
              <p:cNvSpPr txBox="1"/>
              <p:nvPr/>
            </p:nvSpPr>
            <p:spPr>
              <a:xfrm>
                <a:off x="4298621" y="3368632"/>
                <a:ext cx="1681614" cy="274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groupCh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</m:oMath>
                </a14:m>
                <a:r>
                  <a:rPr lang="fr-FR" dirty="0"/>
                  <a:t>) =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groupChr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^</m:t>
                    </m:r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322478-A848-488C-87A6-FAC1C60C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1" y="3368632"/>
                <a:ext cx="1681614" cy="274049"/>
              </a:xfrm>
              <a:prstGeom prst="rect">
                <a:avLst/>
              </a:prstGeom>
              <a:blipFill>
                <a:blip r:embed="rId5"/>
                <a:stretch>
                  <a:fillRect l="-8696" t="-37778" r="-31159" b="-5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5D9A549-298A-40B6-BD1F-5C3348ECAB96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4895092" y="1803125"/>
            <a:ext cx="1447759" cy="3264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4C640F1-E078-4014-9097-FAFD8E47E420}"/>
                  </a:ext>
                </a:extLst>
              </p:cNvPr>
              <p:cNvSpPr txBox="1"/>
              <p:nvPr/>
            </p:nvSpPr>
            <p:spPr>
              <a:xfrm>
                <a:off x="5565955" y="1395114"/>
                <a:ext cx="414280" cy="405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1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4C640F1-E078-4014-9097-FAFD8E47E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1395114"/>
                <a:ext cx="414280" cy="405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765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</p:spTree>
    <p:extLst>
      <p:ext uri="{BB962C8B-B14F-4D97-AF65-F5344CB8AC3E}">
        <p14:creationId xmlns:p14="http://schemas.microsoft.com/office/powerpoint/2010/main" val="134213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3FAFD-60D8-464B-A24D-D15CF9DA4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Mechanics &amp; Manufacturing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86C09A-CB60-40CB-8B90-FD6644E14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- Résolution graphique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6FB6022-DA13-4B1F-9B19-5193408CE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371" r="22731"/>
          <a:stretch/>
        </p:blipFill>
        <p:spPr>
          <a:xfrm>
            <a:off x="6767506" y="0"/>
            <a:ext cx="2376494" cy="51435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3DEBB2-11EC-4FEF-9852-69DDB2FF9F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Lecture 02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7F01BC-4106-422B-A988-305EEF7CD9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370" y="3457462"/>
            <a:ext cx="6308136" cy="914400"/>
          </a:xfrm>
        </p:spPr>
        <p:txBody>
          <a:bodyPr/>
          <a:lstStyle/>
          <a:p>
            <a:r>
              <a:rPr lang="fr-FR" dirty="0"/>
              <a:t>Zacharie </a:t>
            </a:r>
            <a:r>
              <a:rPr lang="fr-FR" b="1" dirty="0"/>
              <a:t>GUILLAUME</a:t>
            </a:r>
          </a:p>
          <a:p>
            <a:r>
              <a:rPr lang="fr-FR" b="1" dirty="0"/>
              <a:t>Teacher Assistant </a:t>
            </a:r>
            <a:r>
              <a:rPr lang="fr-FR" dirty="0"/>
              <a:t>– Mechanics &amp; Manufacturing</a:t>
            </a:r>
          </a:p>
          <a:p>
            <a:r>
              <a:rPr lang="fr-FR" dirty="0"/>
              <a:t>zacharie.guillaume@outlook.fr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096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Contact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parlera uniquement de contact solide/solide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DB7573F-1AF6-46FB-86BD-FAA996DF37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9749" t="-7073" r="-42939" b="-5981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37007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Distance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S’exerce en tout point du solide de manière identique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rouge&#10;&#10;Description générée automatiquement">
            <a:extLst>
              <a:ext uri="{FF2B5EF4-FFF2-40B4-BE49-F238E27FC236}">
                <a16:creationId xmlns:a16="http://schemas.microsoft.com/office/drawing/2014/main" id="{CA7F6419-D8C1-42E4-A65A-38F52083E0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763" r="107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67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b="1" dirty="0"/>
              <a:t>Puissance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Produit des torseurs cinématique et d’action mécanique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F32072-305E-4B5D-9852-2E0C21857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968" t="-217009" r="2968" b="-21700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90395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Torseur statique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60BBE4-877F-45BE-8A6C-4BEF09AEAB7B}"/>
                  </a:ext>
                </a:extLst>
              </p:cNvPr>
              <p:cNvSpPr txBox="1"/>
              <p:nvPr/>
            </p:nvSpPr>
            <p:spPr>
              <a:xfrm>
                <a:off x="5309101" y="1977879"/>
                <a:ext cx="1230209" cy="78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60BBE4-877F-45BE-8A6C-4BEF09AEA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101" y="1977879"/>
                <a:ext cx="1230209" cy="782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4AF50486-3EFC-4CDE-9143-574FADCE871A}"/>
              </a:ext>
            </a:extLst>
          </p:cNvPr>
          <p:cNvSpPr txBox="1"/>
          <p:nvPr/>
        </p:nvSpPr>
        <p:spPr>
          <a:xfrm>
            <a:off x="4940495" y="139544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actions transmissible</a:t>
            </a:r>
          </a:p>
          <a:p>
            <a:pPr algn="ctr"/>
            <a:r>
              <a:rPr lang="fr-FR" dirty="0"/>
              <a:t>(statique)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117E95-B639-4358-8AA2-0A6B6132F53C}"/>
              </a:ext>
            </a:extLst>
          </p:cNvPr>
          <p:cNvSpPr/>
          <p:nvPr/>
        </p:nvSpPr>
        <p:spPr>
          <a:xfrm>
            <a:off x="5856551" y="1977879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F845F-146D-48AB-95B5-DDA68F35A8BA}"/>
              </a:ext>
            </a:extLst>
          </p:cNvPr>
          <p:cNvSpPr/>
          <p:nvPr/>
        </p:nvSpPr>
        <p:spPr>
          <a:xfrm>
            <a:off x="5430853" y="1987881"/>
            <a:ext cx="327102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8AC2FC4-A9B5-4F46-AD07-54DCE6505288}"/>
              </a:ext>
            </a:extLst>
          </p:cNvPr>
          <p:cNvSpPr txBox="1"/>
          <p:nvPr/>
        </p:nvSpPr>
        <p:spPr>
          <a:xfrm>
            <a:off x="5000198" y="2952750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Forces </a:t>
            </a:r>
            <a:r>
              <a:rPr lang="fr-FR" dirty="0">
                <a:solidFill>
                  <a:schemeClr val="accent1"/>
                </a:solidFill>
              </a:rPr>
              <a:t>Moments</a:t>
            </a:r>
            <a:endParaRPr lang="fr-FR" dirty="0">
              <a:solidFill>
                <a:schemeClr val="accent3"/>
              </a:solidFill>
            </a:endParaRPr>
          </a:p>
          <a:p>
            <a:pPr algn="ctr"/>
            <a:r>
              <a:rPr lang="fr-FR" dirty="0">
                <a:solidFill>
                  <a:schemeClr val="accent3"/>
                </a:solidFill>
              </a:rPr>
              <a:t>N </a:t>
            </a:r>
            <a:r>
              <a:rPr lang="fr-FR" dirty="0">
                <a:solidFill>
                  <a:schemeClr val="accent1"/>
                </a:solidFill>
              </a:rPr>
              <a:t>N/m</a:t>
            </a:r>
          </a:p>
        </p:txBody>
      </p:sp>
    </p:spTree>
    <p:extLst>
      <p:ext uri="{BB962C8B-B14F-4D97-AF65-F5344CB8AC3E}">
        <p14:creationId xmlns:p14="http://schemas.microsoft.com/office/powerpoint/2010/main" val="3105232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</p:spTree>
    <p:extLst>
      <p:ext uri="{BB962C8B-B14F-4D97-AF65-F5344CB8AC3E}">
        <p14:creationId xmlns:p14="http://schemas.microsoft.com/office/powerpoint/2010/main" val="3734645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Isoler un système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Et déterminer toutes les actions mécaniques extérieures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7A4FAE0-9CF1-4124-835F-D6848B44D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952" t="-23519" r="-1952" b="-2351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45348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Principe fondamental de la statique (PFS)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La somme est nulle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B3E6C5-3E0E-46D6-B176-D4BEB85738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195" b="10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1647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Hyperstatisme et isostatisme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Est-ce que l’on peut résoudre ?</a:t>
            </a:r>
          </a:p>
          <a:p>
            <a:pPr marL="152400" indent="0" algn="ctr">
              <a:buNone/>
            </a:pPr>
            <a:endParaRPr lang="fr-FR" dirty="0"/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666F43A-001D-410D-9780-E3826D3ED694}"/>
                  </a:ext>
                </a:extLst>
              </p:cNvPr>
              <p:cNvSpPr txBox="1"/>
              <p:nvPr/>
            </p:nvSpPr>
            <p:spPr>
              <a:xfrm>
                <a:off x="4175760" y="1722889"/>
                <a:ext cx="3036280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−6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fr-FR" sz="1800" b="0" dirty="0"/>
              </a:p>
              <a:p>
                <a:endParaRPr lang="fr-F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𝑚𝑜𝑏𝑖𝑙𝑖𝑡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𝑢𝑡𝑖𝑙𝑒𝑠</m:t>
                      </m:r>
                    </m:oMath>
                  </m:oMathPara>
                </a14:m>
                <a:endParaRPr lang="fr-FR" sz="18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𝑚𝑜𝑏𝑖𝑙𝑖𝑡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𝑖𝑛𝑡𝑒𝑟𝑛𝑒</m:t>
                      </m:r>
                    </m:oMath>
                  </m:oMathPara>
                </a14:m>
                <a:endParaRPr lang="fr-FR" sz="1800" b="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𝐼𝑛𝑐𝑜𝑛𝑛𝑢𝑒𝑠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𝑆𝑡𝑎𝑡𝑖𝑞𝑢𝑒𝑠</m:t>
                      </m:r>
                    </m:oMath>
                  </m:oMathPara>
                </a14:m>
                <a:endParaRPr lang="fr-FR" sz="1800" dirty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𝑐𝑙𝑎𝑠𝑠𝑒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𝑞𝑢𝑖𝑣𝑎𝑙𝑒𝑛𝑐𝑒</m:t>
                      </m:r>
                    </m:oMath>
                  </m:oMathPara>
                </a14:m>
                <a:endParaRPr lang="fr-FR" sz="1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666F43A-001D-410D-9780-E3826D3ED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60" y="1722889"/>
                <a:ext cx="3036280" cy="1661993"/>
              </a:xfrm>
              <a:prstGeom prst="rect">
                <a:avLst/>
              </a:prstGeom>
              <a:blipFill>
                <a:blip r:embed="rId3"/>
                <a:stretch>
                  <a:fillRect l="-2610" b="-5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281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999190" cy="2915681"/>
          </a:xfrm>
        </p:spPr>
        <p:txBody>
          <a:bodyPr/>
          <a:lstStyle/>
          <a:p>
            <a:pPr marL="152400" indent="0" algn="ctr">
              <a:buNone/>
            </a:pPr>
            <a:r>
              <a:rPr lang="fr-FR" b="1" dirty="0"/>
              <a:t>Méthodologie</a:t>
            </a:r>
          </a:p>
          <a:p>
            <a:pPr marL="152400" indent="0" algn="ctr">
              <a:buNone/>
            </a:pPr>
            <a:endParaRPr lang="fr-FR" b="1" dirty="0"/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Graphe des liaisons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Degré d’hyperstatisme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PFS classe par classe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TADAM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1B8E51-BC4D-41DB-A921-B6BA048451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129" r="81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691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</p:spTree>
    <p:extLst>
      <p:ext uri="{BB962C8B-B14F-4D97-AF65-F5344CB8AC3E}">
        <p14:creationId xmlns:p14="http://schemas.microsoft.com/office/powerpoint/2010/main" val="216017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BAC55-2D4A-42E0-B82A-0CC0EEC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62B91-D295-4D9D-84B4-367B99FFC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001DAC-9646-4E50-A9B4-F1738C142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D2FABC-A4A8-4E7D-969B-245BC5B2C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5DB87F6-2BD8-4F4E-B736-4A6F7DAC89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61D22F-C2C1-4C3C-8F72-7081F37F8B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76E9601-8EAD-47EB-856C-A9B0004892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155181"/>
            <a:ext cx="6544728" cy="572700"/>
          </a:xfrm>
        </p:spPr>
        <p:txBody>
          <a:bodyPr/>
          <a:lstStyle/>
          <a:p>
            <a:r>
              <a:rPr lang="fr-FR" dirty="0"/>
              <a:t>Les Mathématiques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C282F8A-3CA1-4506-AB0E-C8651B093F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33522" y="2887215"/>
            <a:ext cx="6558747" cy="57270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1BFF599-17DF-4D22-838D-15FDDA4F0C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27333" y="3614330"/>
            <a:ext cx="6558747" cy="572700"/>
          </a:xfrm>
        </p:spPr>
        <p:txBody>
          <a:bodyPr/>
          <a:lstStyle/>
          <a:p>
            <a:r>
              <a:rPr lang="fr-FR" dirty="0"/>
              <a:t>Mécanique Cinématique</a:t>
            </a:r>
          </a:p>
        </p:txBody>
      </p:sp>
    </p:spTree>
    <p:extLst>
      <p:ext uri="{BB962C8B-B14F-4D97-AF65-F5344CB8AC3E}">
        <p14:creationId xmlns:p14="http://schemas.microsoft.com/office/powerpoint/2010/main" val="2559153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deux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un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0609919-67C6-44F1-8ADB-C7539221BD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635" t="-22306" r="-635" b="-2230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13391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111638" y="3175970"/>
            <a:ext cx="54501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3755843" y="3057717"/>
            <a:ext cx="4345170" cy="10122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538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024450" y="2909879"/>
            <a:ext cx="63005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4129468" y="1763539"/>
            <a:ext cx="4919282" cy="11459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1024E5-9CAD-470F-B30B-C66D0230013F}"/>
              </a:ext>
            </a:extLst>
          </p:cNvPr>
          <p:cNvCxnSpPr>
            <a:cxnSpLocks/>
          </p:cNvCxnSpPr>
          <p:nvPr/>
        </p:nvCxnSpPr>
        <p:spPr>
          <a:xfrm>
            <a:off x="5298485" y="1997743"/>
            <a:ext cx="3784601" cy="9060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269E91-308C-4CCB-A16B-AB4D29EFAD0C}"/>
              </a:ext>
            </a:extLst>
          </p:cNvPr>
          <p:cNvCxnSpPr>
            <a:cxnSpLocks/>
          </p:cNvCxnSpPr>
          <p:nvPr/>
        </p:nvCxnSpPr>
        <p:spPr>
          <a:xfrm flipH="1">
            <a:off x="4508167" y="2903828"/>
            <a:ext cx="453938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6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059986" y="3178213"/>
            <a:ext cx="63005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3691701" y="3040193"/>
            <a:ext cx="4919282" cy="11459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1024E5-9CAD-470F-B30B-C66D0230013F}"/>
              </a:ext>
            </a:extLst>
          </p:cNvPr>
          <p:cNvCxnSpPr>
            <a:cxnSpLocks/>
          </p:cNvCxnSpPr>
          <p:nvPr/>
        </p:nvCxnSpPr>
        <p:spPr>
          <a:xfrm>
            <a:off x="6117976" y="3597528"/>
            <a:ext cx="3784601" cy="9060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269E91-308C-4CCB-A16B-AB4D29EFAD0C}"/>
              </a:ext>
            </a:extLst>
          </p:cNvPr>
          <p:cNvCxnSpPr>
            <a:cxnSpLocks/>
          </p:cNvCxnSpPr>
          <p:nvPr/>
        </p:nvCxnSpPr>
        <p:spPr>
          <a:xfrm flipH="1">
            <a:off x="1864524" y="3178213"/>
            <a:ext cx="453938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09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Quatre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le support de toutes les autres</a:t>
            </a:r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4A62F6D-00C1-4E9B-884C-44C9CF817794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7428FC-6D9C-40FD-BD87-3CF559111B5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CC13DC8-5AFF-4ACB-9D25-A77F135896E0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A56151B-031E-43D7-A297-6324B962531D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E7294-8574-4996-A3DE-0AC361FA4813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4DABFC-E787-4457-9119-1342C5474F30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A9FF6-FEDE-4CAE-AA45-70FD73DE679B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554178-4239-4D45-851F-311CF02F2B4B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4C36204-748A-48E5-930E-6B65764B9D47}"/>
              </a:ext>
            </a:extLst>
          </p:cNvPr>
          <p:cNvSpPr/>
          <p:nvPr/>
        </p:nvSpPr>
        <p:spPr>
          <a:xfrm>
            <a:off x="5118928" y="266672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DB38A3-6C47-4FDD-B5E3-1DB22399A5CF}"/>
              </a:ext>
            </a:extLst>
          </p:cNvPr>
          <p:cNvSpPr txBox="1"/>
          <p:nvPr/>
        </p:nvSpPr>
        <p:spPr>
          <a:xfrm>
            <a:off x="5084592" y="262802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58894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Quatre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le support de toutes les autres</a:t>
            </a:r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4A62F6D-00C1-4E9B-884C-44C9CF817794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7428FC-6D9C-40FD-BD87-3CF559111B5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CC13DC8-5AFF-4ACB-9D25-A77F135896E0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A56151B-031E-43D7-A297-6324B962531D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E7294-8574-4996-A3DE-0AC361FA4813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4DABFC-E787-4457-9119-1342C5474F30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A9FF6-FEDE-4CAE-AA45-70FD73DE679B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554178-4239-4D45-851F-311CF02F2B4B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4C36204-748A-48E5-930E-6B65764B9D47}"/>
              </a:ext>
            </a:extLst>
          </p:cNvPr>
          <p:cNvSpPr/>
          <p:nvPr/>
        </p:nvSpPr>
        <p:spPr>
          <a:xfrm>
            <a:off x="5118928" y="266672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DB38A3-6C47-4FDD-B5E3-1DB22399A5CF}"/>
              </a:ext>
            </a:extLst>
          </p:cNvPr>
          <p:cNvSpPr txBox="1"/>
          <p:nvPr/>
        </p:nvSpPr>
        <p:spPr>
          <a:xfrm>
            <a:off x="5084592" y="262802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545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28771-C26D-488A-AB81-F9098C35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2" y="2136448"/>
            <a:ext cx="6455806" cy="1653887"/>
          </a:xfrm>
        </p:spPr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10" name="Espace réservé pour une image  9" descr="Une image contenant extérieur, neige, skiant, montagne&#10;&#10;Description générée automatiquement">
            <a:extLst>
              <a:ext uri="{FF2B5EF4-FFF2-40B4-BE49-F238E27FC236}">
                <a16:creationId xmlns:a16="http://schemas.microsoft.com/office/drawing/2014/main" id="{EECA50C5-524B-435C-8801-7E633053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6067" r="45910"/>
          <a:stretch/>
        </p:blipFill>
        <p:spPr>
          <a:xfrm>
            <a:off x="0" y="0"/>
            <a:ext cx="3714750" cy="514350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7AC1CD-C14B-4979-ACE0-4DF3C1B075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La mécanique du mouvement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8FA5CC-068B-487D-BC6E-1B821FA7EF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</p:spTree>
    <p:extLst>
      <p:ext uri="{BB962C8B-B14F-4D97-AF65-F5344CB8AC3E}">
        <p14:creationId xmlns:p14="http://schemas.microsoft.com/office/powerpoint/2010/main" val="423827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4.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4.1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4.2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4.3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4.4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Définitions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2" y="2530742"/>
            <a:ext cx="3105383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Torseur cinématique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Dessin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Exercices</a:t>
            </a:r>
          </a:p>
        </p:txBody>
      </p:sp>
    </p:spTree>
    <p:extLst>
      <p:ext uri="{BB962C8B-B14F-4D97-AF65-F5344CB8AC3E}">
        <p14:creationId xmlns:p14="http://schemas.microsoft.com/office/powerpoint/2010/main" val="72342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</p:spTree>
    <p:extLst>
      <p:ext uri="{BB962C8B-B14F-4D97-AF65-F5344CB8AC3E}">
        <p14:creationId xmlns:p14="http://schemas.microsoft.com/office/powerpoint/2010/main" val="3357901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Champs de vecteur vitesse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C’est l’ensemble des vitesse appliqué à chaque point d’un solide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8C30E2E-7447-47C2-80A5-5308ACF9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3952875"/>
            <a:ext cx="1838325" cy="247650"/>
          </a:xfrm>
          <a:prstGeom prst="rect">
            <a:avLst/>
          </a:prstGeom>
        </p:spPr>
      </p:pic>
      <p:pic>
        <p:nvPicPr>
          <p:cNvPr id="11" name="Espace réservé pour une image  12">
            <a:extLst>
              <a:ext uri="{FF2B5EF4-FFF2-40B4-BE49-F238E27FC236}">
                <a16:creationId xmlns:a16="http://schemas.microsoft.com/office/drawing/2014/main" id="{EEEC83DA-5753-4A7A-A77F-5BB8889506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9579" t="-11460" r="21441" b="7542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08BAC7-7D18-4CF1-A3F5-C81CC5046D6F}"/>
              </a:ext>
            </a:extLst>
          </p:cNvPr>
          <p:cNvSpPr/>
          <p:nvPr/>
        </p:nvSpPr>
        <p:spPr>
          <a:xfrm>
            <a:off x="3460749" y="3227782"/>
            <a:ext cx="4640263" cy="90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FDBA3-D42C-42BF-ACAF-BC259A2A1610}"/>
              </a:ext>
            </a:extLst>
          </p:cNvPr>
          <p:cNvSpPr/>
          <p:nvPr/>
        </p:nvSpPr>
        <p:spPr>
          <a:xfrm>
            <a:off x="3838574" y="4134330"/>
            <a:ext cx="3924301" cy="2476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17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FCD3F-AE3C-409D-ACDF-17F1B17B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pic>
        <p:nvPicPr>
          <p:cNvPr id="7" name="Espace réservé pour une image  6" descr="Une image contenant intérieur, personne, petit, tenant&#10;&#10;Description générée automatiquement">
            <a:extLst>
              <a:ext uri="{FF2B5EF4-FFF2-40B4-BE49-F238E27FC236}">
                <a16:creationId xmlns:a16="http://schemas.microsoft.com/office/drawing/2014/main" id="{98E7FAF8-F909-4E35-BE0A-B3AC7C17C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6898" r="26898"/>
          <a:stretch>
            <a:fillRect/>
          </a:stretch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DBA7C9-2CB2-4432-9D1B-FEEABCA79C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La physique avec les mains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31E05A-C9E7-44B5-B84B-65D00CB1E8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</p:spTree>
    <p:extLst>
      <p:ext uri="{BB962C8B-B14F-4D97-AF65-F5344CB8AC3E}">
        <p14:creationId xmlns:p14="http://schemas.microsoft.com/office/powerpoint/2010/main" val="3736598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Relation de Varignon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La formule définissant le champ de vecteur vitesse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AC4AB9-9DA3-47F9-80DE-BFF3C62B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3952875"/>
            <a:ext cx="1838325" cy="247650"/>
          </a:xfrm>
          <a:prstGeom prst="rect">
            <a:avLst/>
          </a:prstGeo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51FA6865-BB5C-4784-BD83-9E64E2490B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9579" t="-11460" r="21441" b="7542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DFBD49-ABD2-4DE5-8C4B-7415685A2221}"/>
              </a:ext>
            </a:extLst>
          </p:cNvPr>
          <p:cNvSpPr/>
          <p:nvPr/>
        </p:nvSpPr>
        <p:spPr>
          <a:xfrm>
            <a:off x="3460749" y="3227782"/>
            <a:ext cx="4640263" cy="634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C60A71-D4AB-4981-A48E-562570D0D060}"/>
              </a:ext>
            </a:extLst>
          </p:cNvPr>
          <p:cNvSpPr/>
          <p:nvPr/>
        </p:nvSpPr>
        <p:spPr>
          <a:xfrm>
            <a:off x="3838574" y="4134330"/>
            <a:ext cx="3924301" cy="2476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15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</p:spTree>
    <p:extLst>
      <p:ext uri="{BB962C8B-B14F-4D97-AF65-F5344CB8AC3E}">
        <p14:creationId xmlns:p14="http://schemas.microsoft.com/office/powerpoint/2010/main" val="3697854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Forme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BA94EC-A346-4ED9-9527-8C7C04FD62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176" t="-55619" r="8491" b="-6422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81758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Point et axe centraux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Point où le moment est nul</a:t>
            </a:r>
          </a:p>
          <a:p>
            <a:pPr marL="152400" indent="0" algn="ctr">
              <a:buNone/>
            </a:pPr>
            <a:r>
              <a:rPr lang="fr-FR" dirty="0"/>
              <a:t>Axe constitué des points centraux</a:t>
            </a:r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9" name="Espace réservé pour une image  8" descr="Une image contenant personne, intérieur, posant, groupe&#10;&#10;Description générée automatiquement">
            <a:extLst>
              <a:ext uri="{FF2B5EF4-FFF2-40B4-BE49-F238E27FC236}">
                <a16:creationId xmlns:a16="http://schemas.microsoft.com/office/drawing/2014/main" id="{2D384876-7B3E-4642-91B5-096D5A0850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195" b="10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141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</p:spTree>
    <p:extLst>
      <p:ext uri="{BB962C8B-B14F-4D97-AF65-F5344CB8AC3E}">
        <p14:creationId xmlns:p14="http://schemas.microsoft.com/office/powerpoint/2010/main" val="1139011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Équiprojectivité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FD0DA01-6489-41E4-8179-64A27B9DE80A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0576EC8-BCF6-41EE-8E44-77D0E6DE87B5}"/>
              </a:ext>
            </a:extLst>
          </p:cNvPr>
          <p:cNvCxnSpPr>
            <a:cxnSpLocks/>
          </p:cNvCxnSpPr>
          <p:nvPr/>
        </p:nvCxnSpPr>
        <p:spPr>
          <a:xfrm>
            <a:off x="3825240" y="2806340"/>
            <a:ext cx="3382316" cy="50195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657D525-C0E6-420C-A643-31AD348CCB9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C59684-0570-4DD1-9664-9347E74CE6FE}"/>
              </a:ext>
            </a:extLst>
          </p:cNvPr>
          <p:cNvCxnSpPr>
            <a:cxnSpLocks/>
            <a:endCxn id="19" idx="1"/>
          </p:cNvCxnSpPr>
          <p:nvPr/>
        </p:nvCxnSpPr>
        <p:spPr>
          <a:xfrm flipH="1">
            <a:off x="7081936" y="3175970"/>
            <a:ext cx="43720" cy="164297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FAD7A5D-B04C-4F37-BFF3-A998E8953EB6}"/>
              </a:ext>
            </a:extLst>
          </p:cNvPr>
          <p:cNvCxnSpPr/>
          <p:nvPr/>
        </p:nvCxnSpPr>
        <p:spPr>
          <a:xfrm>
            <a:off x="4463489" y="2903828"/>
            <a:ext cx="639630" cy="93476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A8C5E417-467F-47F0-ABAE-9139FC947D57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61A95C7-BDC9-477C-B22F-4D59D7DB5613}"/>
              </a:ext>
            </a:extLst>
          </p:cNvPr>
          <p:cNvCxnSpPr>
            <a:cxnSpLocks/>
          </p:cNvCxnSpPr>
          <p:nvPr/>
        </p:nvCxnSpPr>
        <p:spPr>
          <a:xfrm flipV="1">
            <a:off x="6430752" y="3159124"/>
            <a:ext cx="681619" cy="5755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4F4465-2394-4B54-8556-02E4659E9D51}"/>
              </a:ext>
            </a:extLst>
          </p:cNvPr>
          <p:cNvCxnSpPr>
            <a:cxnSpLocks/>
          </p:cNvCxnSpPr>
          <p:nvPr/>
        </p:nvCxnSpPr>
        <p:spPr>
          <a:xfrm>
            <a:off x="4906445" y="3175970"/>
            <a:ext cx="36553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1467CD3-F186-4F5D-9EAD-317B6700F457}"/>
              </a:ext>
            </a:extLst>
          </p:cNvPr>
          <p:cNvCxnSpPr/>
          <p:nvPr/>
        </p:nvCxnSpPr>
        <p:spPr>
          <a:xfrm>
            <a:off x="6442306" y="3192538"/>
            <a:ext cx="639630" cy="93476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D41CFBCE-8D03-493D-9F80-625C6C9F9AD0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9C4553-7541-4989-9F1A-A49A434F8433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6C615A-76F9-41DF-AE90-F5A87F6ED4D6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814D284-9BED-4152-AF1D-F08E5656A339}"/>
              </a:ext>
            </a:extLst>
          </p:cNvPr>
          <p:cNvSpPr txBox="1"/>
          <p:nvPr/>
        </p:nvSpPr>
        <p:spPr>
          <a:xfrm>
            <a:off x="7081936" y="318637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T de B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1445A18-7F9A-46B8-B648-C50FB82A11B1}"/>
              </a:ext>
            </a:extLst>
          </p:cNvPr>
          <p:cNvCxnSpPr>
            <a:cxnSpLocks/>
          </p:cNvCxnSpPr>
          <p:nvPr/>
        </p:nvCxnSpPr>
        <p:spPr>
          <a:xfrm flipH="1">
            <a:off x="5103119" y="2004349"/>
            <a:ext cx="192387" cy="10214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D548961-0A38-45B3-9897-1B1BFE1750C5}"/>
              </a:ext>
            </a:extLst>
          </p:cNvPr>
          <p:cNvSpPr txBox="1"/>
          <p:nvPr/>
        </p:nvSpPr>
        <p:spPr>
          <a:xfrm>
            <a:off x="4269104" y="2951343"/>
            <a:ext cx="1049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5"/>
                </a:solidFill>
              </a:rPr>
              <a:t>Projeté en 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5443185-EF9B-41AC-B86D-CE562B638686}"/>
              </a:ext>
            </a:extLst>
          </p:cNvPr>
          <p:cNvSpPr txBox="1"/>
          <p:nvPr/>
        </p:nvSpPr>
        <p:spPr>
          <a:xfrm>
            <a:off x="6093691" y="3363951"/>
            <a:ext cx="1049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5"/>
                </a:solidFill>
              </a:rPr>
              <a:t>Projeté en B</a:t>
            </a:r>
          </a:p>
        </p:txBody>
      </p:sp>
    </p:spTree>
    <p:extLst>
      <p:ext uri="{BB962C8B-B14F-4D97-AF65-F5344CB8AC3E}">
        <p14:creationId xmlns:p14="http://schemas.microsoft.com/office/powerpoint/2010/main" val="20207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Centre Instantané de Rotation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FB45D29-B114-46C9-B8E7-0B000C11FA9B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0509DC9-26FE-4C27-9E06-54C726DAF6BC}"/>
              </a:ext>
            </a:extLst>
          </p:cNvPr>
          <p:cNvCxnSpPr>
            <a:cxnSpLocks/>
          </p:cNvCxnSpPr>
          <p:nvPr/>
        </p:nvCxnSpPr>
        <p:spPr>
          <a:xfrm flipV="1">
            <a:off x="4487345" y="1865415"/>
            <a:ext cx="710342" cy="103841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944EAA3-DE77-4AD2-85A8-71194FD48419}"/>
              </a:ext>
            </a:extLst>
          </p:cNvPr>
          <p:cNvCxnSpPr>
            <a:cxnSpLocks/>
          </p:cNvCxnSpPr>
          <p:nvPr/>
        </p:nvCxnSpPr>
        <p:spPr>
          <a:xfrm>
            <a:off x="3111638" y="3175970"/>
            <a:ext cx="54501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4E07A1D-CF29-44DD-949B-02D249E59D74}"/>
              </a:ext>
            </a:extLst>
          </p:cNvPr>
          <p:cNvCxnSpPr>
            <a:cxnSpLocks/>
          </p:cNvCxnSpPr>
          <p:nvPr/>
        </p:nvCxnSpPr>
        <p:spPr>
          <a:xfrm flipH="1" flipV="1">
            <a:off x="6442351" y="1079327"/>
            <a:ext cx="28205" cy="36948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A035B-0444-490C-B864-EE9E220537DA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559C25A-2636-4F45-980D-6E0656C15B15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D7C9E58-5A17-4145-A9CF-CDB5C848954B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322CDE8-119E-4488-8D8C-981CB7ED71E2}"/>
              </a:ext>
            </a:extLst>
          </p:cNvPr>
          <p:cNvCxnSpPr>
            <a:cxnSpLocks/>
          </p:cNvCxnSpPr>
          <p:nvPr/>
        </p:nvCxnSpPr>
        <p:spPr>
          <a:xfrm flipH="1" flipV="1">
            <a:off x="4155666" y="2722475"/>
            <a:ext cx="3335803" cy="209295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C97EC65-6144-4D74-B97D-17A4A62A8CB4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2A86D6-8561-4F07-80A0-F60C00F57BBA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396166A-9DC7-4C8D-9A18-D689865F2E15}"/>
              </a:ext>
            </a:extLst>
          </p:cNvPr>
          <p:cNvGrpSpPr/>
          <p:nvPr/>
        </p:nvGrpSpPr>
        <p:grpSpPr>
          <a:xfrm>
            <a:off x="4521681" y="1826808"/>
            <a:ext cx="1978701" cy="2397882"/>
            <a:chOff x="4472325" y="324362"/>
            <a:chExt cx="1978701" cy="239788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FF47C7D-3AF7-4CE1-BDE5-38C9A5BC2E18}"/>
                </a:ext>
              </a:extLst>
            </p:cNvPr>
            <p:cNvCxnSpPr>
              <a:cxnSpLocks/>
            </p:cNvCxnSpPr>
            <p:nvPr/>
          </p:nvCxnSpPr>
          <p:spPr>
            <a:xfrm rot="2041812" flipH="1" flipV="1">
              <a:off x="4764325" y="324362"/>
              <a:ext cx="46527" cy="1195587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5FD0773E-7A26-4A4E-924D-7F2508572DCD}"/>
                </a:ext>
              </a:extLst>
            </p:cNvPr>
            <p:cNvCxnSpPr/>
            <p:nvPr/>
          </p:nvCxnSpPr>
          <p:spPr>
            <a:xfrm flipH="1" flipV="1">
              <a:off x="4472325" y="1430590"/>
              <a:ext cx="1978701" cy="1291654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2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Centre Instantané de Rotation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FB45D29-B114-46C9-B8E7-0B000C11FA9B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0509DC9-26FE-4C27-9E06-54C726DAF6BC}"/>
              </a:ext>
            </a:extLst>
          </p:cNvPr>
          <p:cNvCxnSpPr>
            <a:cxnSpLocks/>
          </p:cNvCxnSpPr>
          <p:nvPr/>
        </p:nvCxnSpPr>
        <p:spPr>
          <a:xfrm flipV="1">
            <a:off x="4487345" y="1865415"/>
            <a:ext cx="710342" cy="103841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944EAA3-DE77-4AD2-85A8-71194FD48419}"/>
              </a:ext>
            </a:extLst>
          </p:cNvPr>
          <p:cNvCxnSpPr>
            <a:cxnSpLocks/>
          </p:cNvCxnSpPr>
          <p:nvPr/>
        </p:nvCxnSpPr>
        <p:spPr>
          <a:xfrm>
            <a:off x="3111638" y="3175970"/>
            <a:ext cx="54501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4E07A1D-CF29-44DD-949B-02D249E59D74}"/>
              </a:ext>
            </a:extLst>
          </p:cNvPr>
          <p:cNvCxnSpPr>
            <a:cxnSpLocks/>
          </p:cNvCxnSpPr>
          <p:nvPr/>
        </p:nvCxnSpPr>
        <p:spPr>
          <a:xfrm flipH="1" flipV="1">
            <a:off x="6442351" y="1079327"/>
            <a:ext cx="28205" cy="36948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A035B-0444-490C-B864-EE9E220537DA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559C25A-2636-4F45-980D-6E0656C15B15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D7C9E58-5A17-4145-A9CF-CDB5C848954B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322CDE8-119E-4488-8D8C-981CB7ED71E2}"/>
              </a:ext>
            </a:extLst>
          </p:cNvPr>
          <p:cNvCxnSpPr>
            <a:cxnSpLocks/>
          </p:cNvCxnSpPr>
          <p:nvPr/>
        </p:nvCxnSpPr>
        <p:spPr>
          <a:xfrm flipH="1" flipV="1">
            <a:off x="4155666" y="2722475"/>
            <a:ext cx="3335803" cy="209295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C97EC65-6144-4D74-B97D-17A4A62A8CB4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2A86D6-8561-4F07-80A0-F60C00F57BBA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396166A-9DC7-4C8D-9A18-D689865F2E15}"/>
              </a:ext>
            </a:extLst>
          </p:cNvPr>
          <p:cNvGrpSpPr/>
          <p:nvPr/>
        </p:nvGrpSpPr>
        <p:grpSpPr>
          <a:xfrm rot="3400579">
            <a:off x="5915446" y="1523533"/>
            <a:ext cx="1978701" cy="2397882"/>
            <a:chOff x="4472325" y="324362"/>
            <a:chExt cx="1978701" cy="239788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3FF47C7D-3AF7-4CE1-BDE5-38C9A5BC2E18}"/>
                </a:ext>
              </a:extLst>
            </p:cNvPr>
            <p:cNvCxnSpPr>
              <a:cxnSpLocks/>
            </p:cNvCxnSpPr>
            <p:nvPr/>
          </p:nvCxnSpPr>
          <p:spPr>
            <a:xfrm rot="2041812" flipH="1" flipV="1">
              <a:off x="4764325" y="324362"/>
              <a:ext cx="46527" cy="1195587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5FD0773E-7A26-4A4E-924D-7F2508572DCD}"/>
                </a:ext>
              </a:extLst>
            </p:cNvPr>
            <p:cNvCxnSpPr/>
            <p:nvPr/>
          </p:nvCxnSpPr>
          <p:spPr>
            <a:xfrm flipH="1" flipV="1">
              <a:off x="4472325" y="1430590"/>
              <a:ext cx="1978701" cy="1291654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4AFC99-4480-47C0-8574-C0D83C3F4594}"/>
              </a:ext>
            </a:extLst>
          </p:cNvPr>
          <p:cNvCxnSpPr/>
          <p:nvPr/>
        </p:nvCxnSpPr>
        <p:spPr>
          <a:xfrm flipV="1">
            <a:off x="6456453" y="1799539"/>
            <a:ext cx="1129217" cy="241401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B4B218E-AD48-4562-96E0-49179C9F2B2D}"/>
              </a:ext>
            </a:extLst>
          </p:cNvPr>
          <p:cNvCxnSpPr>
            <a:cxnSpLocks/>
          </p:cNvCxnSpPr>
          <p:nvPr/>
        </p:nvCxnSpPr>
        <p:spPr>
          <a:xfrm>
            <a:off x="6425101" y="3181578"/>
            <a:ext cx="508167" cy="842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05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4.4 Exercices</a:t>
            </a:r>
          </a:p>
        </p:txBody>
      </p:sp>
    </p:spTree>
    <p:extLst>
      <p:ext uri="{BB962C8B-B14F-4D97-AF65-F5344CB8AC3E}">
        <p14:creationId xmlns:p14="http://schemas.microsoft.com/office/powerpoint/2010/main" val="4123367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D66B3DF-325D-47A2-90A7-F231FA25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Système</a:t>
            </a:r>
            <a:r>
              <a:rPr lang="en-US" dirty="0"/>
              <a:t> de levée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EDD93E8-8185-44ED-B8D9-B8D5DAC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r>
              <a:rPr lang="en-US" dirty="0" err="1"/>
              <a:t>Déterminer</a:t>
            </a:r>
            <a:r>
              <a:rPr lang="en-US" dirty="0"/>
              <a:t> la Vitesse de 9 pour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monté</a:t>
            </a:r>
            <a:r>
              <a:rPr lang="en-US" dirty="0"/>
              <a:t> de 9m/s</a:t>
            </a:r>
          </a:p>
          <a:p>
            <a:r>
              <a:rPr lang="en-US" dirty="0" err="1"/>
              <a:t>Déterminer</a:t>
            </a:r>
            <a:r>
              <a:rPr lang="en-US" dirty="0"/>
              <a:t> la Vitesse de rotation du </a:t>
            </a:r>
            <a:r>
              <a:rPr lang="en-US" dirty="0" err="1"/>
              <a:t>moteur</a:t>
            </a:r>
            <a:r>
              <a:rPr lang="en-US" dirty="0"/>
              <a:t> (pas 1 mm)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AF3C82-BFDD-4E7D-BD36-8EF45B8F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r="2" b="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F09F5F4-FCFF-45E8-B3FA-BFA79C8EE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04|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45BB21B-14EF-4DA9-A1DA-0D584D886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482989" cy="450850"/>
          </a:xfrm>
        </p:spPr>
        <p:txBody>
          <a:bodyPr/>
          <a:lstStyle/>
          <a:p>
            <a:r>
              <a:rPr lang="en-US" dirty="0" err="1"/>
              <a:t>Cinématique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9E15E-A608-49D5-867D-55A3382C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 A Quoi sert la résolution graphique</a:t>
            </a:r>
          </a:p>
        </p:txBody>
      </p:sp>
    </p:spTree>
    <p:extLst>
      <p:ext uri="{BB962C8B-B14F-4D97-AF65-F5344CB8AC3E}">
        <p14:creationId xmlns:p14="http://schemas.microsoft.com/office/powerpoint/2010/main" val="83634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A070-E67A-4FB3-A173-8A5343DB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</p:spTree>
    <p:extLst>
      <p:ext uri="{BB962C8B-B14F-4D97-AF65-F5344CB8AC3E}">
        <p14:creationId xmlns:p14="http://schemas.microsoft.com/office/powerpoint/2010/main" val="2751703522"/>
      </p:ext>
    </p:extLst>
  </p:cSld>
  <p:clrMapOvr>
    <a:masterClrMapping/>
  </p:clrMapOvr>
</p:sld>
</file>

<file path=ppt/theme/theme1.xml><?xml version="1.0" encoding="utf-8"?>
<a:theme xmlns:a="http://schemas.openxmlformats.org/drawingml/2006/main" name="IRM_Lecture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_Lecture" id="{0F59B8C6-D7C6-4E08-BADB-BCF2A6E4D5B6}" vid="{10BEFAEA-3F6A-4F15-A557-E1A3E17DA0B4}"/>
    </a:ext>
  </a:extLst>
</a:theme>
</file>

<file path=ppt/theme/theme2.xml><?xml version="1.0" encoding="utf-8"?>
<a:theme xmlns:a="http://schemas.openxmlformats.org/drawingml/2006/main" name="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RM_Lecture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_Lecture" id="{62B19BF5-6D7B-46C5-9E15-7A34AEA7F35D}" vid="{0EAC54E9-D2FD-484D-9239-6C22BF62169D}"/>
    </a:ext>
  </a:extLst>
</a:theme>
</file>

<file path=ppt/theme/theme5.xml><?xml version="1.0" encoding="utf-8"?>
<a:theme xmlns:a="http://schemas.openxmlformats.org/drawingml/2006/main" name="1_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1565</Words>
  <Application>Microsoft Office PowerPoint</Application>
  <PresentationFormat>Affichage à l'écran (16:9)</PresentationFormat>
  <Paragraphs>513</Paragraphs>
  <Slides>79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79</vt:i4>
      </vt:variant>
    </vt:vector>
  </HeadingPairs>
  <TitlesOfParts>
    <vt:vector size="90" baseType="lpstr">
      <vt:lpstr>Roboto Black</vt:lpstr>
      <vt:lpstr>Cambria Math</vt:lpstr>
      <vt:lpstr>Arial</vt:lpstr>
      <vt:lpstr>Roboto Light</vt:lpstr>
      <vt:lpstr>Calibri</vt:lpstr>
      <vt:lpstr>IRM_Lecture</vt:lpstr>
      <vt:lpstr>IRM - DESIGN</vt:lpstr>
      <vt:lpstr>IRM - MANAGEMENT</vt:lpstr>
      <vt:lpstr>1_IRM_Lecture</vt:lpstr>
      <vt:lpstr>1_IRM - DESIGN</vt:lpstr>
      <vt:lpstr>1_IRM - MANAGEMENT</vt:lpstr>
      <vt:lpstr>Exercices pour hier</vt:lpstr>
      <vt:lpstr>Système de levée</vt:lpstr>
      <vt:lpstr>Boîte CATEP</vt:lpstr>
      <vt:lpstr>Changement de repère</vt:lpstr>
      <vt:lpstr>Mechanics &amp; Manufacturing</vt:lpstr>
      <vt:lpstr>Plan du cours</vt:lpstr>
      <vt:lpstr>Intro</vt:lpstr>
      <vt:lpstr>1.1 A Quoi sert la résolution graphique</vt:lpstr>
      <vt:lpstr>1.2 Objectif du cours</vt:lpstr>
      <vt:lpstr>1.2 Objectif du cours</vt:lpstr>
      <vt:lpstr>1.2 Objectif du cours</vt:lpstr>
      <vt:lpstr>1.2 Objectif du cours</vt:lpstr>
      <vt:lpstr>1.3 Matériel</vt:lpstr>
      <vt:lpstr>1.3 Matériel</vt:lpstr>
      <vt:lpstr>1.3 Matériel</vt:lpstr>
      <vt:lpstr>1.3 Matériel</vt:lpstr>
      <vt:lpstr>1.3 Matériel</vt:lpstr>
      <vt:lpstr>1.4 Définitions</vt:lpstr>
      <vt:lpstr>1.4 Définitions</vt:lpstr>
      <vt:lpstr>1.4 Définitions</vt:lpstr>
      <vt:lpstr>Les Maths </vt:lpstr>
      <vt:lpstr>2. Les maths</vt:lpstr>
      <vt:lpstr>2.0 Modalité de l’univers</vt:lpstr>
      <vt:lpstr>2.0 Modalité de l’univers</vt:lpstr>
      <vt:lpstr>2.0 Modalité de l’univers</vt:lpstr>
      <vt:lpstr>2.1 Les vecteurs</vt:lpstr>
      <vt:lpstr>2.1 Les Vecteurs</vt:lpstr>
      <vt:lpstr>2.1 Les Vecteurs</vt:lpstr>
      <vt:lpstr>2.1 Les Vecteurs</vt:lpstr>
      <vt:lpstr>2.1 Les Vecteurs</vt:lpstr>
      <vt:lpstr>2.2 Position et ses dérivées</vt:lpstr>
      <vt:lpstr>2.2 Position et ses dérivées</vt:lpstr>
      <vt:lpstr>2.2 Position et ses dérivées</vt:lpstr>
      <vt:lpstr>2.2 Position et ses dérivées</vt:lpstr>
      <vt:lpstr>2.2 Position et ses dérivées</vt:lpstr>
      <vt:lpstr>2.3 Torseurs</vt:lpstr>
      <vt:lpstr>2.3 Les Torseurs</vt:lpstr>
      <vt:lpstr>2.3 Les Torseurs</vt:lpstr>
      <vt:lpstr>2.3 Les Torseurs</vt:lpstr>
      <vt:lpstr>2.4 Exercices</vt:lpstr>
      <vt:lpstr>Exercices</vt:lpstr>
      <vt:lpstr>Exercices</vt:lpstr>
      <vt:lpstr>Mécanique Statique </vt:lpstr>
      <vt:lpstr>3. Mécanique Statique</vt:lpstr>
      <vt:lpstr>3.1 Actions mécaniques</vt:lpstr>
      <vt:lpstr>3.1 Actions mécaniques</vt:lpstr>
      <vt:lpstr>3.1 Actions mécaniques</vt:lpstr>
      <vt:lpstr>3.1 Actions mécaniques</vt:lpstr>
      <vt:lpstr>3.2 Modélisation des actions mécanique</vt:lpstr>
      <vt:lpstr>3.2 Modélisation des actions mécanique</vt:lpstr>
      <vt:lpstr>3.2 Modélisation des actions mécanique</vt:lpstr>
      <vt:lpstr>3.2 Modélisation des actions mécanique</vt:lpstr>
      <vt:lpstr>3.2 Modélisation des actions mécanique</vt:lpstr>
      <vt:lpstr>3.3 Résolution</vt:lpstr>
      <vt:lpstr>3.3 Résolution</vt:lpstr>
      <vt:lpstr>3.3 Résolution</vt:lpstr>
      <vt:lpstr>3.3 Résolution</vt:lpstr>
      <vt:lpstr>3.3 Résolution</vt:lpstr>
      <vt:lpstr>3.4 Dessin</vt:lpstr>
      <vt:lpstr>3.4 Dessin</vt:lpstr>
      <vt:lpstr>3.4 Dessin</vt:lpstr>
      <vt:lpstr>3.4 Dessin</vt:lpstr>
      <vt:lpstr>3.4 Dessin</vt:lpstr>
      <vt:lpstr>3.4 Dessin</vt:lpstr>
      <vt:lpstr>3.4 Dessin</vt:lpstr>
      <vt:lpstr>Cinématique</vt:lpstr>
      <vt:lpstr>4. Cinématique</vt:lpstr>
      <vt:lpstr>4.1 Définitions</vt:lpstr>
      <vt:lpstr>4.1 Définitions</vt:lpstr>
      <vt:lpstr>4.1 Définitions</vt:lpstr>
      <vt:lpstr>4.2 Torseurs cinématique</vt:lpstr>
      <vt:lpstr>4.2 Torseurs cinématique</vt:lpstr>
      <vt:lpstr>4.2 Torseurs cinématique</vt:lpstr>
      <vt:lpstr>4.3 Dessin</vt:lpstr>
      <vt:lpstr>4.3 Dessin</vt:lpstr>
      <vt:lpstr>4.3 Dessin</vt:lpstr>
      <vt:lpstr>4.3 Dessin</vt:lpstr>
      <vt:lpstr>4.4 Exercices</vt:lpstr>
      <vt:lpstr>Système de levée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Exercices pour hier</dc:title>
  <dc:creator>Zacharie Guillaume</dc:creator>
  <cp:lastModifiedBy>Zacharie Guillaume</cp:lastModifiedBy>
  <cp:revision>5</cp:revision>
  <dcterms:created xsi:type="dcterms:W3CDTF">2020-11-04T21:15:38Z</dcterms:created>
  <dcterms:modified xsi:type="dcterms:W3CDTF">2020-11-05T19:41:54Z</dcterms:modified>
</cp:coreProperties>
</file>